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72" r:id="rId4"/>
    <p:sldId id="270" r:id="rId5"/>
    <p:sldId id="271" r:id="rId6"/>
    <p:sldId id="273" r:id="rId7"/>
    <p:sldId id="257" r:id="rId8"/>
    <p:sldId id="258" r:id="rId9"/>
    <p:sldId id="259" r:id="rId10"/>
    <p:sldId id="260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76" r:id="rId22"/>
    <p:sldId id="277" r:id="rId23"/>
    <p:sldId id="278" r:id="rId24"/>
    <p:sldId id="28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4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32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3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4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2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7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C6B1F40-A7BE-4905-A59A-075613AA9A4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7D595C6-C440-4211-B3B7-AB6AA4ED1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vmware.com/virtualblocks/" TargetMode="External"/><Relationship Id="rId2" Type="http://schemas.openxmlformats.org/officeDocument/2006/relationships/hyperlink" Target="https://storagehub.vmwa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mug.com/VMUG-Join/VMUG-Advantage" TargetMode="External"/><Relationship Id="rId5" Type="http://schemas.openxmlformats.org/officeDocument/2006/relationships/hyperlink" Target="https://soundcloud.com/virtuallyspeakingpodcast" TargetMode="External"/><Relationship Id="rId4" Type="http://schemas.openxmlformats.org/officeDocument/2006/relationships/hyperlink" Target="http://www.yellow-brick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7828" y="823519"/>
            <a:ext cx="13413337" cy="164621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What’s New in VMware </a:t>
            </a: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6.6?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en-US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DFW Mango Meetup 5/25/2017</a:t>
            </a:r>
          </a:p>
          <a:p>
            <a:pPr algn="l"/>
            <a:endParaRPr lang="en-US" sz="1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Presented by Nick </a:t>
            </a:r>
            <a:r>
              <a:rPr lang="en-US" sz="1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Korte</a:t>
            </a:r>
            <a:r>
              <a:rPr lang="en-US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(AKA </a:t>
            </a:r>
            <a:r>
              <a:rPr lang="en-US" sz="1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NetworkNerd</a:t>
            </a:r>
            <a:r>
              <a:rPr lang="en-US" sz="1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sz="12800" dirty="0">
                <a:latin typeface="Calibri" panose="020F0502020204030204" pitchFamily="34" charset="0"/>
                <a:cs typeface="Calibri" panose="020F0502020204030204" pitchFamily="34" charset="0"/>
              </a:rPr>
              <a:t>https://mangolassi.it/user/networknerd</a:t>
            </a:r>
            <a:endParaRPr lang="en-US" sz="1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in 6.6 – Easy Install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Baked into VCSA installer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See for yourself - video time!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Note: The video does not show configuration for NTP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SSO specific to each appliance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in 6.6 – Goodbye Multicast!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uses only unicast starting with 6.6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Why the change?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68" y="2417060"/>
            <a:ext cx="4143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in 6.6 –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Encryption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NOT the same as VM Encryption  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external KMS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is encrypted when it is written to persistent media in both the cache and capacity tiers of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datastore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Encryption occurs just above the device driver layer of the storage stack, which means it is compatible with all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features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(dedupe and compression, stretched cluster, etc.)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vSphere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features supported vs. only some with VM Encryption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29" y="1690688"/>
            <a:ext cx="5790519" cy="15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in 6.6 – Compliance Support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for 2-factor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auth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(RSA, CAC)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is part of vSphere STIG (Security Technical Implementation Guide)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DISA approved STIG for HCI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DISA = Defense Information Systems Agency</a:t>
            </a:r>
          </a:p>
        </p:txBody>
      </p:sp>
    </p:spTree>
    <p:extLst>
      <p:ext uri="{BB962C8B-B14F-4D97-AF65-F5344CB8AC3E}">
        <p14:creationId xmlns:p14="http://schemas.microsoft.com/office/powerpoint/2010/main" val="39939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to 6.6 – 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Config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Assist / Cloud Health Checks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 to love CEIP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18270"/>
            <a:ext cx="6505575" cy="305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629" y="1399724"/>
            <a:ext cx="6609669" cy="19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in 6.6 – Hardware Lifecycle Management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outdated firmware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2897"/>
            <a:ext cx="10226913" cy="26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in 6.6 – Hardware Lifecycle Management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Download and push updates within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vCenter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(some OEMs)            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698" y="3388789"/>
            <a:ext cx="3787050" cy="2565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44" y="2356633"/>
            <a:ext cx="9572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to 6.6 – Highly Available Health Checks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 cluster health from a specific host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7" y="2257426"/>
            <a:ext cx="659130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4457700"/>
            <a:ext cx="7115175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039" y="2035969"/>
            <a:ext cx="40290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to 6.6 –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ealize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Management Pack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analytics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Monitoring and issue remediation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Licensing required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15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to 6.6 – Host Evacuation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Built into maintenance mode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Used when removing a disk / disk group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78" y="3471199"/>
            <a:ext cx="4667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6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47" y="1053373"/>
            <a:ext cx="7363301" cy="45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to 6.6 – Stretched Cluster Local Failure Protection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Stretched clusters – introduced in 6.0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Storage redundancy within and across sites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3373779"/>
            <a:ext cx="48101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7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to 6.6 – Stretched Cluster Site Affinity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Keep VMs at specific site only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 cross-site redundancy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53703"/>
            <a:ext cx="48006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to 6.6 – Degraded Device Handling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failure of a device is anticipated,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evaluates the data on the device. If there are replicas of the data on other devices in the cluster,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will mark these components as “absent”. “Absent” components are not rebuilt immediately as it is possible the cause of the issue is temporary.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waits for 60 minutes by default before starting the rebuild process. This does not affect the availability of a VM as the data is still accessible using one or more other replicas in the cluster. If the only replica of data is located on a suspect device,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will immediately start the evacuation of this data to other healthy storage devices.</a:t>
            </a:r>
          </a:p>
        </p:txBody>
      </p:sp>
    </p:spTree>
    <p:extLst>
      <p:ext uri="{BB962C8B-B14F-4D97-AF65-F5344CB8AC3E}">
        <p14:creationId xmlns:p14="http://schemas.microsoft.com/office/powerpoint/2010/main" val="1615438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to 6.6 –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Misc.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All-flash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6.6 performs 50% better than in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6.5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Improvements to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API and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PowerCLI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commands (performance monitoring, cluster upgrades,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iSCSI operations)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Improved component rebuild – repair after 60 mins, most efficient method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7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 6.6 – Misc.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Intelligent rebalance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throttle resync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operations at cluster level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647035"/>
            <a:ext cx="10172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Resources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VMware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 Hub 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https://storagehub.vmware.com/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Blocks Blog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https://blogs.vmware.com/virtualblocks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Duncan Epping’s Blog –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www.yellow-bricks.com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Virtually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Speaking Podcast 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soundcloud.com/virtuallyspeakingpodcast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VMUG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Advantage Membership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($200) 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www.vmug.com/VMUG-Join/VMUG-Advantage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to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6.6 – Buy the Licenses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360" y="1405731"/>
            <a:ext cx="57340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84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to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6.6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vSphere 6.5d and compliant hardware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vSphere HCL vs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HCL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 of operations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vCenter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to 6.5d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Hosts to 6.5d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Upgrade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disk format to 5.0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disk group evacuation or reduced redundancy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Insert upgrade story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29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Terminology, Part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Disk group – 1 SSD for cache, 1 or more HDDs or SSDs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FTT – failures to tolerate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 of host, disk, or network failures 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 can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tolerate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failures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tolerated =&gt;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n+1 copies of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2n+1 hosts with storage are required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Components of a VMDK using RAID 1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Copy 1, copy 2, witness (all on different hosts in different fault domains)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47" y="4781550"/>
            <a:ext cx="56959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Terminology, Part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Storage policy – determines VMDK component placement / provisioning 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06" y="2210163"/>
            <a:ext cx="5965348" cy="443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6.5		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GA in November 2016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was beta in 2013 and GA March 2014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Scales to 62TB VMDKs, 64 nodes, 35 capacity devices per node, 200 VMs per node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Up to 7m read-only 4K IOPS in a single 64-nodecluster (that's a lot!)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iSCSI Target Service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 and Improved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PowerCLI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Cmdlets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2-Node Direct Connect &amp; Witness Separation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512e Storage Devices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Cloud Native Application Storage  (i.e. Docker and Kubernetes)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6.5 Requirements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Minimum 3 hosts  (max 64)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host contributing storage to have minimum 1 HDD and 1 SSD	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Hosts could have no storage and still leverage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datastore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Layer 2 multicast must be enabled on the physical switch that handles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traffic.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host must have minimum bandwidth dedicated to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GbE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hybrid capacity, 10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GbE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all-flash capacity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6.5 hybrid cluster SSD will provide both a write buffer ( 30% ) and a read cache ( 70% ). The more SSD capacity in the host, the greater the performance since more I/O can be cached.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all-flash cluster, 100% of the cache is allocated for writes, read performance from capacity flash is more than sufficient.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ESXi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6.0 U2 or later hosts can join a Virtual SAN 6.5 cluster.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storage provider created for each host when cluster is formed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vSAN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6.5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RAID 5 – needs 4 or more fault domains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RAID 6 – needs six or more fault domains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Override1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ppt/theme/themeOverride2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ppt/theme/themeOverride3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817</Words>
  <Application>Microsoft Office PowerPoint</Application>
  <PresentationFormat>Widescreen</PresentationFormat>
  <Paragraphs>158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Depth</vt:lpstr>
      <vt:lpstr>What’s New in VMware vSAN 6.6?</vt:lpstr>
      <vt:lpstr>PowerPoint Presentation</vt:lpstr>
      <vt:lpstr>Getting to vSAN 6.6 – Buy the Licenses</vt:lpstr>
      <vt:lpstr>Getting to vSAN 6.6 </vt:lpstr>
      <vt:lpstr>vSAN Terminology, Part 1</vt:lpstr>
      <vt:lpstr>vSAN Terminology, Part 2</vt:lpstr>
      <vt:lpstr>Review of vSAN 6.5  </vt:lpstr>
      <vt:lpstr>vSAN 6.5 Requirements</vt:lpstr>
      <vt:lpstr>vSAN 6.5</vt:lpstr>
      <vt:lpstr>New in 6.6 – Easy Install</vt:lpstr>
      <vt:lpstr>New in 6.6 – Goodbye Multicast!</vt:lpstr>
      <vt:lpstr>New in 6.6 – vSAN Encryption</vt:lpstr>
      <vt:lpstr>New in 6.6 – Compliance Support</vt:lpstr>
      <vt:lpstr>New to 6.6 – Config Assist / Cloud Health Checks</vt:lpstr>
      <vt:lpstr>New in 6.6 – Hardware Lifecycle Management</vt:lpstr>
      <vt:lpstr>New in 6.6 – Hardware Lifecycle Management</vt:lpstr>
      <vt:lpstr>New to 6.6 – Highly Available Health Checks</vt:lpstr>
      <vt:lpstr>New to 6.6 – vRealize Management Pack</vt:lpstr>
      <vt:lpstr>New to 6.6 – Host Evacuation</vt:lpstr>
      <vt:lpstr>New to 6.6 – Stretched Cluster Local Failure Protection </vt:lpstr>
      <vt:lpstr>New to 6.6 – Stretched Cluster Site Affinity</vt:lpstr>
      <vt:lpstr>New to 6.6 – Degraded Device Handling</vt:lpstr>
      <vt:lpstr>New to 6.6 – Misc.</vt:lpstr>
      <vt:lpstr>New to 6.6 – Misc.</vt:lpstr>
      <vt:lpstr>Additional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vSAN 6.6</dc:title>
  <dc:creator>NTG Admin</dc:creator>
  <cp:lastModifiedBy>localadmin</cp:lastModifiedBy>
  <cp:revision>138</cp:revision>
  <dcterms:created xsi:type="dcterms:W3CDTF">2017-05-21T03:08:42Z</dcterms:created>
  <dcterms:modified xsi:type="dcterms:W3CDTF">2017-05-25T22:30:50Z</dcterms:modified>
</cp:coreProperties>
</file>