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83" r:id="rId3"/>
    <p:sldId id="259" r:id="rId4"/>
    <p:sldId id="289" r:id="rId5"/>
    <p:sldId id="290" r:id="rId6"/>
    <p:sldId id="295" r:id="rId7"/>
    <p:sldId id="291" r:id="rId8"/>
    <p:sldId id="294" r:id="rId9"/>
    <p:sldId id="1197" r:id="rId10"/>
    <p:sldId id="297" r:id="rId11"/>
    <p:sldId id="299" r:id="rId12"/>
    <p:sldId id="300" r:id="rId13"/>
    <p:sldId id="292" r:id="rId14"/>
    <p:sldId id="293" r:id="rId15"/>
    <p:sldId id="1211" r:id="rId16"/>
    <p:sldId id="333" r:id="rId17"/>
    <p:sldId id="336" r:id="rId18"/>
    <p:sldId id="353" r:id="rId19"/>
    <p:sldId id="1200" r:id="rId20"/>
    <p:sldId id="1201" r:id="rId21"/>
    <p:sldId id="1202" r:id="rId22"/>
    <p:sldId id="1203" r:id="rId23"/>
    <p:sldId id="1204" r:id="rId24"/>
    <p:sldId id="1205" r:id="rId25"/>
    <p:sldId id="1206" r:id="rId26"/>
    <p:sldId id="1207" r:id="rId27"/>
    <p:sldId id="1209" r:id="rId28"/>
    <p:sldId id="296" r:id="rId29"/>
    <p:sldId id="298" r:id="rId30"/>
    <p:sldId id="1199" r:id="rId31"/>
    <p:sldId id="1196" r:id="rId32"/>
    <p:sldId id="1210" r:id="rId33"/>
    <p:sldId id="1198" r:id="rId34"/>
    <p:sldId id="1212"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 Examples" id="{7EC56637-EACD-4E90-8D3D-66772FA06E17}">
          <p14:sldIdLst>
            <p14:sldId id="257"/>
            <p14:sldId id="283"/>
            <p14:sldId id="259"/>
            <p14:sldId id="289"/>
            <p14:sldId id="290"/>
            <p14:sldId id="295"/>
            <p14:sldId id="291"/>
            <p14:sldId id="294"/>
            <p14:sldId id="1197"/>
            <p14:sldId id="297"/>
            <p14:sldId id="299"/>
            <p14:sldId id="300"/>
            <p14:sldId id="292"/>
            <p14:sldId id="293"/>
            <p14:sldId id="1211"/>
            <p14:sldId id="333"/>
            <p14:sldId id="336"/>
            <p14:sldId id="353"/>
            <p14:sldId id="1200"/>
            <p14:sldId id="1201"/>
            <p14:sldId id="1202"/>
            <p14:sldId id="1203"/>
            <p14:sldId id="1204"/>
            <p14:sldId id="1205"/>
            <p14:sldId id="1206"/>
            <p14:sldId id="1207"/>
            <p14:sldId id="1209"/>
            <p14:sldId id="296"/>
            <p14:sldId id="298"/>
            <p14:sldId id="1199"/>
            <p14:sldId id="1196"/>
            <p14:sldId id="1210"/>
            <p14:sldId id="1198"/>
            <p14:sldId id="1212"/>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294" autoAdjust="0"/>
  </p:normalViewPr>
  <p:slideViewPr>
    <p:cSldViewPr snapToGrid="0">
      <p:cViewPr varScale="1">
        <p:scale>
          <a:sx n="83" d="100"/>
          <a:sy n="83" d="100"/>
        </p:scale>
        <p:origin x="48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0F280-8305-4B68-95AD-C9506174697C}" type="datetimeFigureOut">
              <a:rPr lang="en-US" smtClean="0"/>
              <a:t>10/2/2018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14821-795A-4379-96D0-47A08FB3A315}" type="slidenum">
              <a:rPr lang="en-US" smtClean="0"/>
              <a:t>‹#›</a:t>
            </a:fld>
            <a:endParaRPr lang="en-US"/>
          </a:p>
        </p:txBody>
      </p:sp>
    </p:spTree>
    <p:extLst>
      <p:ext uri="{BB962C8B-B14F-4D97-AF65-F5344CB8AC3E}">
        <p14:creationId xmlns:p14="http://schemas.microsoft.com/office/powerpoint/2010/main" val="299520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rtal.inxpo.com/ID/VMWare/1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NEO said “the problem is choice.”</a:t>
            </a:r>
          </a:p>
          <a:p>
            <a:r>
              <a:rPr lang="en-US" dirty="0"/>
              <a:t>His choices were two doors – one to save Trinity and destroy the human race, another to go to the Source and choose a certain number of survivors</a:t>
            </a:r>
          </a:p>
        </p:txBody>
      </p:sp>
      <p:sp>
        <p:nvSpPr>
          <p:cNvPr id="4" name="Slide Number Placeholder 3"/>
          <p:cNvSpPr>
            <a:spLocks noGrp="1"/>
          </p:cNvSpPr>
          <p:nvPr>
            <p:ph type="sldNum" sz="quarter" idx="10"/>
          </p:nvPr>
        </p:nvSpPr>
        <p:spPr/>
        <p:txBody>
          <a:bodyPr/>
          <a:lstStyle/>
          <a:p>
            <a:fld id="{B3E14821-795A-4379-96D0-47A08FB3A315}" type="slidenum">
              <a:rPr lang="en-US" smtClean="0"/>
              <a:t>4</a:t>
            </a:fld>
            <a:endParaRPr lang="en-US"/>
          </a:p>
        </p:txBody>
      </p:sp>
    </p:spTree>
    <p:extLst>
      <p:ext uri="{BB962C8B-B14F-4D97-AF65-F5344CB8AC3E}">
        <p14:creationId xmlns:p14="http://schemas.microsoft.com/office/powerpoint/2010/main" val="189676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the </a:t>
            </a:r>
            <a:r>
              <a:rPr lang="en-US" dirty="0" err="1"/>
              <a:t>vSAN</a:t>
            </a:r>
            <a:r>
              <a:rPr lang="en-US" dirty="0"/>
              <a:t> network specifically</a:t>
            </a:r>
          </a:p>
          <a:p>
            <a:r>
              <a:rPr lang="en-US" dirty="0"/>
              <a:t>Use NIOC to ensure no traffic type takes up entire pipe</a:t>
            </a:r>
          </a:p>
          <a:p>
            <a:endParaRPr lang="en-US" dirty="0"/>
          </a:p>
          <a:p>
            <a:r>
              <a:rPr lang="en-US" sz="1200" b="0" i="0" kern="1200" dirty="0" err="1">
                <a:solidFill>
                  <a:schemeClr val="tx1"/>
                </a:solidFill>
                <a:effectLst/>
                <a:latin typeface="+mn-lt"/>
                <a:ea typeface="+mn-ea"/>
                <a:cs typeface="+mn-cs"/>
              </a:rPr>
              <a:t>vSAN</a:t>
            </a:r>
            <a:r>
              <a:rPr lang="en-US" sz="1200" b="0" i="0" kern="1200" dirty="0">
                <a:solidFill>
                  <a:schemeClr val="tx1"/>
                </a:solidFill>
                <a:effectLst/>
                <a:latin typeface="+mn-lt"/>
                <a:ea typeface="+mn-ea"/>
                <a:cs typeface="+mn-cs"/>
              </a:rPr>
              <a:t> supports jumbo frames. VMware testing finds that using jumbo frames can reduce CPU utilization and improve throughput. The gains are minimal because vSphere already uses TCP Segmentation Offload  (TSO) and Large Receive Offload (LRO) to deliver similar benefits.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data centers where jumbo frames are already enabled in the network infrastructure, jumbo frames are recommended for </a:t>
            </a:r>
            <a:r>
              <a:rPr lang="en-US" sz="1200" b="0" i="0" kern="1200" dirty="0" err="1">
                <a:solidFill>
                  <a:schemeClr val="tx1"/>
                </a:solidFill>
                <a:effectLst/>
                <a:latin typeface="+mn-lt"/>
                <a:ea typeface="+mn-ea"/>
                <a:cs typeface="+mn-cs"/>
              </a:rPr>
              <a:t>vSAN</a:t>
            </a:r>
            <a:r>
              <a:rPr lang="en-US" sz="1200" b="0" i="0" kern="1200" dirty="0">
                <a:solidFill>
                  <a:schemeClr val="tx1"/>
                </a:solidFill>
                <a:effectLst/>
                <a:latin typeface="+mn-lt"/>
                <a:ea typeface="+mn-ea"/>
                <a:cs typeface="+mn-cs"/>
              </a:rPr>
              <a:t> deployment. Otherwise, jumbo frames are not  recommended as the operational cost of configuring jumbo frames throughout the network infrastructure typically outweigh the benefits.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LACP can improve performance and bandwidth and gives network adapter redundancy</a:t>
            </a:r>
          </a:p>
          <a:p>
            <a:r>
              <a:rPr lang="en-US" sz="1200" b="0" i="0" kern="1200" dirty="0">
                <a:solidFill>
                  <a:schemeClr val="tx1"/>
                </a:solidFill>
                <a:effectLst/>
                <a:latin typeface="+mn-lt"/>
                <a:ea typeface="+mn-ea"/>
                <a:cs typeface="+mn-cs"/>
              </a:rPr>
              <a:t>Dynamic link aggregation / LACP with source and destination IP addresses, TCP / UDP port and VLAN</a:t>
            </a:r>
          </a:p>
          <a:p>
            <a:r>
              <a:rPr lang="en-US" sz="1200" b="0" i="0" kern="1200" dirty="0">
                <a:solidFill>
                  <a:schemeClr val="tx1"/>
                </a:solidFill>
                <a:effectLst/>
                <a:latin typeface="+mn-lt"/>
                <a:ea typeface="+mn-ea"/>
                <a:cs typeface="+mn-cs"/>
              </a:rPr>
              <a:t>LACP with IP-Hash policy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vSphere HA uses the management network only when </a:t>
            </a:r>
            <a:r>
              <a:rPr lang="en-US" sz="1200" b="0" i="0" kern="1200" dirty="0" err="1">
                <a:solidFill>
                  <a:schemeClr val="tx1"/>
                </a:solidFill>
                <a:effectLst/>
                <a:latin typeface="+mn-lt"/>
                <a:ea typeface="+mn-ea"/>
                <a:cs typeface="+mn-cs"/>
              </a:rPr>
              <a:t>vSAN</a:t>
            </a:r>
            <a:r>
              <a:rPr lang="en-US" sz="1200" b="0" i="0" kern="1200" dirty="0">
                <a:solidFill>
                  <a:schemeClr val="tx1"/>
                </a:solidFill>
                <a:effectLst/>
                <a:latin typeface="+mn-lt"/>
                <a:ea typeface="+mn-ea"/>
                <a:cs typeface="+mn-cs"/>
              </a:rPr>
              <a:t> is disabled. vCenter Server chooses the appropriate network when vSphere HA is configured on a host.</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13</a:t>
            </a:fld>
            <a:endParaRPr lang="en-US" dirty="0"/>
          </a:p>
        </p:txBody>
      </p:sp>
    </p:spTree>
    <p:extLst>
      <p:ext uri="{BB962C8B-B14F-4D97-AF65-F5344CB8AC3E}">
        <p14:creationId xmlns:p14="http://schemas.microsoft.com/office/powerpoint/2010/main" val="89304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14</a:t>
            </a:fld>
            <a:endParaRPr lang="en-US" dirty="0"/>
          </a:p>
        </p:txBody>
      </p:sp>
    </p:spTree>
    <p:extLst>
      <p:ext uri="{BB962C8B-B14F-4D97-AF65-F5344CB8AC3E}">
        <p14:creationId xmlns:p14="http://schemas.microsoft.com/office/powerpoint/2010/main" val="396542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LiveOptics</a:t>
            </a:r>
            <a:r>
              <a:rPr lang="en-US" sz="1200" b="0" i="0" kern="1200" dirty="0">
                <a:solidFill>
                  <a:schemeClr val="tx1"/>
                </a:solidFill>
                <a:effectLst/>
                <a:latin typeface="+mn-lt"/>
                <a:ea typeface="+mn-ea"/>
                <a:cs typeface="+mn-cs"/>
              </a:rPr>
              <a:t> – 24 – 48 hours</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15</a:t>
            </a:fld>
            <a:endParaRPr lang="en-US" dirty="0"/>
          </a:p>
        </p:txBody>
      </p:sp>
    </p:spTree>
    <p:extLst>
      <p:ext uri="{BB962C8B-B14F-4D97-AF65-F5344CB8AC3E}">
        <p14:creationId xmlns:p14="http://schemas.microsoft.com/office/powerpoint/2010/main" val="186031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Profile mode – all flash / hybrid</a:t>
            </a:r>
          </a:p>
          <a:p>
            <a:r>
              <a:rPr lang="en-US" dirty="0"/>
              <a:t>Deployment scale – data center scale</a:t>
            </a:r>
          </a:p>
        </p:txBody>
      </p:sp>
      <p:sp>
        <p:nvSpPr>
          <p:cNvPr id="4" name="Slide Number Placeholder 3"/>
          <p:cNvSpPr>
            <a:spLocks noGrp="1"/>
          </p:cNvSpPr>
          <p:nvPr>
            <p:ph type="sldNum" sz="quarter" idx="10"/>
          </p:nvPr>
        </p:nvSpPr>
        <p:spPr/>
        <p:txBody>
          <a:bodyPr/>
          <a:lstStyle/>
          <a:p>
            <a:fld id="{B3E14821-795A-4379-96D0-47A08FB3A315}" type="slidenum">
              <a:rPr lang="en-US" smtClean="0"/>
              <a:t>19</a:t>
            </a:fld>
            <a:endParaRPr lang="en-US"/>
          </a:p>
        </p:txBody>
      </p:sp>
    </p:spTree>
    <p:extLst>
      <p:ext uri="{BB962C8B-B14F-4D97-AF65-F5344CB8AC3E}">
        <p14:creationId xmlns:p14="http://schemas.microsoft.com/office/powerpoint/2010/main" val="133584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Workload Choices are General Purpose, Database (Oracle / SQL), VDI</a:t>
            </a:r>
          </a:p>
          <a:p>
            <a:r>
              <a:rPr lang="en-US" dirty="0"/>
              <a:t>Option to import RV Tools Feed here</a:t>
            </a:r>
          </a:p>
        </p:txBody>
      </p:sp>
      <p:sp>
        <p:nvSpPr>
          <p:cNvPr id="4" name="Slide Number Placeholder 3"/>
          <p:cNvSpPr>
            <a:spLocks noGrp="1"/>
          </p:cNvSpPr>
          <p:nvPr>
            <p:ph type="sldNum" sz="quarter" idx="10"/>
          </p:nvPr>
        </p:nvSpPr>
        <p:spPr/>
        <p:txBody>
          <a:bodyPr/>
          <a:lstStyle/>
          <a:p>
            <a:fld id="{B3E14821-795A-4379-96D0-47A08FB3A315}" type="slidenum">
              <a:rPr lang="en-US" smtClean="0"/>
              <a:t>20</a:t>
            </a:fld>
            <a:endParaRPr lang="en-US"/>
          </a:p>
        </p:txBody>
      </p:sp>
    </p:spTree>
    <p:extLst>
      <p:ext uri="{BB962C8B-B14F-4D97-AF65-F5344CB8AC3E}">
        <p14:creationId xmlns:p14="http://schemas.microsoft.com/office/powerpoint/2010/main" val="232644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to put in total storage for entire cluster</a:t>
            </a:r>
          </a:p>
        </p:txBody>
      </p:sp>
      <p:sp>
        <p:nvSpPr>
          <p:cNvPr id="4" name="Slide Number Placeholder 3"/>
          <p:cNvSpPr>
            <a:spLocks noGrp="1"/>
          </p:cNvSpPr>
          <p:nvPr>
            <p:ph type="sldNum" sz="quarter" idx="10"/>
          </p:nvPr>
        </p:nvSpPr>
        <p:spPr/>
        <p:txBody>
          <a:bodyPr/>
          <a:lstStyle/>
          <a:p>
            <a:fld id="{B3E14821-795A-4379-96D0-47A08FB3A315}" type="slidenum">
              <a:rPr lang="en-US" smtClean="0"/>
              <a:t>21</a:t>
            </a:fld>
            <a:endParaRPr lang="en-US"/>
          </a:p>
        </p:txBody>
      </p:sp>
    </p:spTree>
    <p:extLst>
      <p:ext uri="{BB962C8B-B14F-4D97-AF65-F5344CB8AC3E}">
        <p14:creationId xmlns:p14="http://schemas.microsoft.com/office/powerpoint/2010/main" val="34133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settings allow selection of a resource utilization plan (VM utilization, resource utilization, etc.)</a:t>
            </a:r>
          </a:p>
        </p:txBody>
      </p:sp>
      <p:sp>
        <p:nvSpPr>
          <p:cNvPr id="4" name="Slide Number Placeholder 3"/>
          <p:cNvSpPr>
            <a:spLocks noGrp="1"/>
          </p:cNvSpPr>
          <p:nvPr>
            <p:ph type="sldNum" sz="quarter" idx="10"/>
          </p:nvPr>
        </p:nvSpPr>
        <p:spPr/>
        <p:txBody>
          <a:bodyPr/>
          <a:lstStyle/>
          <a:p>
            <a:fld id="{B3E14821-795A-4379-96D0-47A08FB3A315}" type="slidenum">
              <a:rPr lang="en-US" smtClean="0"/>
              <a:t>22</a:t>
            </a:fld>
            <a:endParaRPr lang="en-US"/>
          </a:p>
        </p:txBody>
      </p:sp>
    </p:spTree>
    <p:extLst>
      <p:ext uri="{BB962C8B-B14F-4D97-AF65-F5344CB8AC3E}">
        <p14:creationId xmlns:p14="http://schemas.microsoft.com/office/powerpoint/2010/main" val="286033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 sequential</a:t>
            </a:r>
          </a:p>
          <a:p>
            <a:r>
              <a:rPr lang="en-US" dirty="0"/>
              <a:t>4 KB, 8 KB, 16 KB</a:t>
            </a:r>
          </a:p>
          <a:p>
            <a:r>
              <a:rPr lang="en-US" dirty="0"/>
              <a:t>IO Ratio – 70/30, 80/20, 90/10, 50/50</a:t>
            </a:r>
          </a:p>
        </p:txBody>
      </p:sp>
      <p:sp>
        <p:nvSpPr>
          <p:cNvPr id="4" name="Slide Number Placeholder 3"/>
          <p:cNvSpPr>
            <a:spLocks noGrp="1"/>
          </p:cNvSpPr>
          <p:nvPr>
            <p:ph type="sldNum" sz="quarter" idx="10"/>
          </p:nvPr>
        </p:nvSpPr>
        <p:spPr/>
        <p:txBody>
          <a:bodyPr/>
          <a:lstStyle/>
          <a:p>
            <a:fld id="{B3E14821-795A-4379-96D0-47A08FB3A315}" type="slidenum">
              <a:rPr lang="en-US" smtClean="0"/>
              <a:t>23</a:t>
            </a:fld>
            <a:endParaRPr lang="en-US"/>
          </a:p>
        </p:txBody>
      </p:sp>
    </p:spTree>
    <p:extLst>
      <p:ext uri="{BB962C8B-B14F-4D97-AF65-F5344CB8AC3E}">
        <p14:creationId xmlns:p14="http://schemas.microsoft.com/office/powerpoint/2010/main" val="369063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4821-795A-4379-96D0-47A08FB3A315}" type="slidenum">
              <a:rPr lang="en-US" smtClean="0"/>
              <a:t>24</a:t>
            </a:fld>
            <a:endParaRPr lang="en-US"/>
          </a:p>
        </p:txBody>
      </p:sp>
    </p:spTree>
    <p:extLst>
      <p:ext uri="{BB962C8B-B14F-4D97-AF65-F5344CB8AC3E}">
        <p14:creationId xmlns:p14="http://schemas.microsoft.com/office/powerpoint/2010/main" val="4210351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 sequential</a:t>
            </a:r>
          </a:p>
          <a:p>
            <a:r>
              <a:rPr lang="en-US" dirty="0"/>
              <a:t>4 KB, 8 KB, 16 KB</a:t>
            </a:r>
          </a:p>
          <a:p>
            <a:r>
              <a:rPr lang="en-US" dirty="0"/>
              <a:t>IO Ratio – 70/30, 80/20, 90/10, 50/50</a:t>
            </a:r>
          </a:p>
        </p:txBody>
      </p:sp>
      <p:sp>
        <p:nvSpPr>
          <p:cNvPr id="4" name="Slide Number Placeholder 3"/>
          <p:cNvSpPr>
            <a:spLocks noGrp="1"/>
          </p:cNvSpPr>
          <p:nvPr>
            <p:ph type="sldNum" sz="quarter" idx="10"/>
          </p:nvPr>
        </p:nvSpPr>
        <p:spPr/>
        <p:txBody>
          <a:bodyPr/>
          <a:lstStyle/>
          <a:p>
            <a:fld id="{B3E14821-795A-4379-96D0-47A08FB3A315}" type="slidenum">
              <a:rPr lang="en-US" smtClean="0"/>
              <a:t>25</a:t>
            </a:fld>
            <a:endParaRPr lang="en-US"/>
          </a:p>
        </p:txBody>
      </p:sp>
    </p:spTree>
    <p:extLst>
      <p:ext uri="{BB962C8B-B14F-4D97-AF65-F5344CB8AC3E}">
        <p14:creationId xmlns:p14="http://schemas.microsoft.com/office/powerpoint/2010/main" val="174432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Types:</a:t>
            </a:r>
          </a:p>
          <a:p>
            <a:r>
              <a:rPr lang="en-US" dirty="0"/>
              <a:t>VM Home = home directory where all config files are stored (VMX, log files, snapshot delta description files), all </a:t>
            </a:r>
            <a:r>
              <a:rPr lang="en-US" dirty="0" err="1"/>
              <a:t>metatdata</a:t>
            </a:r>
            <a:r>
              <a:rPr lang="en-US" dirty="0"/>
              <a:t> for the VM</a:t>
            </a:r>
          </a:p>
          <a:p>
            <a:r>
              <a:rPr lang="en-US" dirty="0"/>
              <a:t>VMDK</a:t>
            </a:r>
          </a:p>
          <a:p>
            <a:r>
              <a:rPr lang="en-US" dirty="0"/>
              <a:t>VM Swap Object = created when VM powered on (RAM, if thin provisioned)</a:t>
            </a:r>
          </a:p>
          <a:p>
            <a:r>
              <a:rPr lang="en-US" dirty="0"/>
              <a:t>Max component size Is 255 GB</a:t>
            </a:r>
          </a:p>
        </p:txBody>
      </p:sp>
      <p:sp>
        <p:nvSpPr>
          <p:cNvPr id="4" name="Slide Number Placeholder 3"/>
          <p:cNvSpPr>
            <a:spLocks noGrp="1"/>
          </p:cNvSpPr>
          <p:nvPr>
            <p:ph type="sldNum" sz="quarter" idx="10"/>
          </p:nvPr>
        </p:nvSpPr>
        <p:spPr/>
        <p:txBody>
          <a:bodyPr/>
          <a:lstStyle/>
          <a:p>
            <a:fld id="{9F4FBC3A-A12C-40F9-BB8D-BC30C7901396}" type="slidenum">
              <a:rPr lang="en-US" smtClean="0"/>
              <a:t>5</a:t>
            </a:fld>
            <a:endParaRPr lang="en-US" dirty="0"/>
          </a:p>
        </p:txBody>
      </p:sp>
    </p:spTree>
    <p:extLst>
      <p:ext uri="{BB962C8B-B14F-4D97-AF65-F5344CB8AC3E}">
        <p14:creationId xmlns:p14="http://schemas.microsoft.com/office/powerpoint/2010/main" val="1275182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assumptions section below this.  For example, assumes 24 drives per server, max memory per server, CPU clock speed</a:t>
            </a:r>
          </a:p>
        </p:txBody>
      </p:sp>
      <p:sp>
        <p:nvSpPr>
          <p:cNvPr id="4" name="Slide Number Placeholder 3"/>
          <p:cNvSpPr>
            <a:spLocks noGrp="1"/>
          </p:cNvSpPr>
          <p:nvPr>
            <p:ph type="sldNum" sz="quarter" idx="10"/>
          </p:nvPr>
        </p:nvSpPr>
        <p:spPr/>
        <p:txBody>
          <a:bodyPr/>
          <a:lstStyle/>
          <a:p>
            <a:fld id="{B3E14821-795A-4379-96D0-47A08FB3A315}" type="slidenum">
              <a:rPr lang="en-US" smtClean="0"/>
              <a:t>26</a:t>
            </a:fld>
            <a:endParaRPr lang="en-US"/>
          </a:p>
        </p:txBody>
      </p:sp>
    </p:spTree>
    <p:extLst>
      <p:ext uri="{BB962C8B-B14F-4D97-AF65-F5344CB8AC3E}">
        <p14:creationId xmlns:p14="http://schemas.microsoft.com/office/powerpoint/2010/main" val="253042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Essential Guide to </a:t>
            </a:r>
            <a:r>
              <a:rPr lang="en-US" dirty="0" err="1"/>
              <a:t>vSAN</a:t>
            </a:r>
            <a:r>
              <a:rPr lang="en-US" dirty="0"/>
              <a:t> </a:t>
            </a:r>
            <a:r>
              <a:rPr lang="en-US" dirty="0" err="1"/>
              <a:t>ReadyNodes</a:t>
            </a:r>
            <a:r>
              <a:rPr lang="en-US" dirty="0"/>
              <a:t> - </a:t>
            </a:r>
            <a:r>
              <a:rPr lang="en-US" dirty="0">
                <a:hlinkClick r:id="rId3"/>
              </a:rPr>
              <a:t>https://portal.inxpo.com/ID/VMWare/12/</a:t>
            </a:r>
            <a:endParaRPr lang="en-US" dirty="0"/>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27</a:t>
            </a:fld>
            <a:endParaRPr lang="en-US" dirty="0"/>
          </a:p>
        </p:txBody>
      </p:sp>
    </p:spTree>
    <p:extLst>
      <p:ext uri="{BB962C8B-B14F-4D97-AF65-F5344CB8AC3E}">
        <p14:creationId xmlns:p14="http://schemas.microsoft.com/office/powerpoint/2010/main" val="47493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28</a:t>
            </a:fld>
            <a:endParaRPr lang="en-US" dirty="0"/>
          </a:p>
        </p:txBody>
      </p:sp>
    </p:spTree>
    <p:extLst>
      <p:ext uri="{BB962C8B-B14F-4D97-AF65-F5344CB8AC3E}">
        <p14:creationId xmlns:p14="http://schemas.microsoft.com/office/powerpoint/2010/main" val="9880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Selecting a high-performance policy provides more absolute performance, but at lower efficiency and performance per watt. Low-power policies provide less absolute performance, but at higher efficiency.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Share the story about someone who scripted a power management policy change when hosts went to UPS</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29</a:t>
            </a:fld>
            <a:endParaRPr lang="en-US" dirty="0"/>
          </a:p>
        </p:txBody>
      </p:sp>
    </p:spTree>
    <p:extLst>
      <p:ext uri="{BB962C8B-B14F-4D97-AF65-F5344CB8AC3E}">
        <p14:creationId xmlns:p14="http://schemas.microsoft.com/office/powerpoint/2010/main" val="83348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30</a:t>
            </a:fld>
            <a:endParaRPr lang="en-US" dirty="0"/>
          </a:p>
        </p:txBody>
      </p:sp>
    </p:spTree>
    <p:extLst>
      <p:ext uri="{BB962C8B-B14F-4D97-AF65-F5344CB8AC3E}">
        <p14:creationId xmlns:p14="http://schemas.microsoft.com/office/powerpoint/2010/main" val="390800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useo Sans For Dell" pitchFamily="2" charset="0"/>
                <a:ea typeface="+mn-ea"/>
                <a:cs typeface="+mn-cs"/>
              </a:rPr>
              <a:t>BYO </a:t>
            </a:r>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You can certainly build your own software-defined data center using best of breed modern infrastructure. Leveraging hyper-converged infrastructure can get you there faster and easier. </a:t>
            </a:r>
          </a:p>
          <a:p>
            <a:r>
              <a:rPr lang="en-US" sz="1200" kern="1200" dirty="0">
                <a:solidFill>
                  <a:schemeClr val="tx1"/>
                </a:solidFill>
                <a:effectLst/>
                <a:latin typeface="Museo Sans For Dell" pitchFamily="2" charset="0"/>
                <a:ea typeface="+mn-ea"/>
                <a:cs typeface="+mn-cs"/>
              </a:rPr>
              <a:t> </a:t>
            </a:r>
          </a:p>
          <a:p>
            <a:r>
              <a:rPr lang="en-US" sz="1200" b="1" kern="1200" dirty="0">
                <a:solidFill>
                  <a:schemeClr val="tx1"/>
                </a:solidFill>
                <a:effectLst/>
                <a:latin typeface="Museo Sans For Dell" pitchFamily="2" charset="0"/>
                <a:ea typeface="+mn-ea"/>
                <a:cs typeface="+mn-cs"/>
              </a:rPr>
              <a:t>VxRail platform </a:t>
            </a:r>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With VxRail, our leading HCI solution and the only </a:t>
            </a:r>
            <a:r>
              <a:rPr lang="en-US" sz="1200" kern="1200" dirty="0" err="1">
                <a:solidFill>
                  <a:schemeClr val="tx1"/>
                </a:solidFill>
                <a:effectLst/>
                <a:latin typeface="Museo Sans For Dell" pitchFamily="2" charset="0"/>
                <a:ea typeface="+mn-ea"/>
                <a:cs typeface="+mn-cs"/>
              </a:rPr>
              <a:t>vSAN</a:t>
            </a:r>
            <a:r>
              <a:rPr lang="en-US" sz="1200" kern="1200" dirty="0">
                <a:solidFill>
                  <a:schemeClr val="tx1"/>
                </a:solidFill>
                <a:effectLst/>
                <a:latin typeface="Museo Sans For Dell" pitchFamily="2" charset="0"/>
                <a:ea typeface="+mn-ea"/>
                <a:cs typeface="+mn-cs"/>
              </a:rPr>
              <a:t>-powered appliance jointly engineered with VMware, ongoing innovation continues this year at Dell Technologies World to include leading edge technologies that make VxRail even more flexible and powerful, eliminate the need for lengthy evaluation cycles, and enable IT to focus on strategic transformation. VxRail continues to set the standard for simplifying and modernizing VMware environments, regardless of where an organization starts or ends their IT transformation.</a:t>
            </a:r>
          </a:p>
          <a:p>
            <a:r>
              <a:rPr lang="en-US" sz="1200" kern="1200" dirty="0">
                <a:solidFill>
                  <a:schemeClr val="tx1"/>
                </a:solidFill>
                <a:effectLst/>
                <a:latin typeface="Museo Sans For Dell" pitchFamily="2" charset="0"/>
                <a:ea typeface="+mn-ea"/>
                <a:cs typeface="+mn-cs"/>
              </a:rPr>
              <a:t> </a:t>
            </a:r>
          </a:p>
          <a:p>
            <a:r>
              <a:rPr lang="en-US" sz="1200" b="1" kern="1200" dirty="0">
                <a:solidFill>
                  <a:schemeClr val="tx1"/>
                </a:solidFill>
                <a:effectLst/>
                <a:latin typeface="Museo Sans For Dell" pitchFamily="2" charset="0"/>
                <a:ea typeface="+mn-ea"/>
                <a:cs typeface="+mn-cs"/>
              </a:rPr>
              <a:t>Validated SDDC Design – VMware Validated Designs</a:t>
            </a:r>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And now, VxRail offers an even simpler path to the cloud. For customers looking to build a complete Software-Defined Data Center using VxRail as a building block, they can now leverage guidance of the latest version of VMware Validated Designs to reduce risk and simplify operations and maintenance by building a validated, standardized SDDC design that is based on VMware’s best practices.</a:t>
            </a:r>
          </a:p>
          <a:p>
            <a:r>
              <a:rPr lang="en-US" sz="1200" kern="1200" dirty="0">
                <a:solidFill>
                  <a:schemeClr val="tx1"/>
                </a:solidFill>
                <a:effectLst/>
                <a:latin typeface="Museo Sans For Dell" pitchFamily="2" charset="0"/>
                <a:ea typeface="+mn-ea"/>
                <a:cs typeface="+mn-cs"/>
              </a:rPr>
              <a:t> </a:t>
            </a:r>
          </a:p>
          <a:p>
            <a:r>
              <a:rPr lang="en-US" sz="1200" b="1" kern="1200" dirty="0">
                <a:solidFill>
                  <a:schemeClr val="tx1"/>
                </a:solidFill>
                <a:effectLst/>
                <a:latin typeface="Museo Sans For Dell" pitchFamily="2" charset="0"/>
                <a:ea typeface="+mn-ea"/>
                <a:cs typeface="+mn-cs"/>
              </a:rPr>
              <a:t>Integrated SDDC Platform – VMware Cloud Foundation</a:t>
            </a:r>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For customers looking for a service-oriented IT model with the fastest and easiest path to hybrid cloud, </a:t>
            </a:r>
            <a:r>
              <a:rPr lang="en-US" sz="1200" kern="1200" dirty="0" err="1">
                <a:solidFill>
                  <a:schemeClr val="tx1"/>
                </a:solidFill>
                <a:effectLst/>
                <a:latin typeface="Museo Sans For Dell" pitchFamily="2" charset="0"/>
                <a:ea typeface="+mn-ea"/>
                <a:cs typeface="+mn-cs"/>
              </a:rPr>
              <a:t>VxRack</a:t>
            </a:r>
            <a:r>
              <a:rPr lang="en-US" sz="1200" kern="1200" dirty="0">
                <a:solidFill>
                  <a:schemeClr val="tx1"/>
                </a:solidFill>
                <a:effectLst/>
                <a:latin typeface="Museo Sans For Dell" pitchFamily="2" charset="0"/>
                <a:ea typeface="+mn-ea"/>
                <a:cs typeface="+mn-cs"/>
              </a:rPr>
              <a:t> SDDC is the most advanced VMware Cloud Foundation engineered system. Delivering a complete, turnkey, rack-scale HCI system for VMware SDDC – from virtualized compute, storage and networking to the complete set of cloud management capabilities. We have seen great momentum with VMware Cloud Foundation and </a:t>
            </a:r>
            <a:r>
              <a:rPr lang="en-US" sz="1200" kern="1200" dirty="0" err="1">
                <a:solidFill>
                  <a:schemeClr val="tx1"/>
                </a:solidFill>
                <a:effectLst/>
                <a:latin typeface="Museo Sans For Dell" pitchFamily="2" charset="0"/>
                <a:ea typeface="+mn-ea"/>
                <a:cs typeface="+mn-cs"/>
              </a:rPr>
              <a:t>VxRack</a:t>
            </a:r>
            <a:r>
              <a:rPr lang="en-US" sz="1200" kern="1200" dirty="0">
                <a:solidFill>
                  <a:schemeClr val="tx1"/>
                </a:solidFill>
                <a:effectLst/>
                <a:latin typeface="Museo Sans For Dell" pitchFamily="2" charset="0"/>
                <a:ea typeface="+mn-ea"/>
                <a:cs typeface="+mn-cs"/>
              </a:rPr>
              <a:t> SDDC, with customers across all Geos and Industry Verticals adopting this platform for a variety of use cases.  From fundamentally modernizing their infrastructure by fully virtualizing compute, storage and networking, to enabling Infrastructure as a Service on a Software-Defined Private Cloud. </a:t>
            </a:r>
          </a:p>
          <a:p>
            <a:r>
              <a:rPr lang="en-US" sz="1200" b="1" kern="1200" dirty="0">
                <a:solidFill>
                  <a:schemeClr val="tx1"/>
                </a:solidFill>
                <a:effectLst/>
                <a:latin typeface="Museo Sans For Dell" pitchFamily="2" charset="0"/>
                <a:ea typeface="+mn-ea"/>
                <a:cs typeface="+mn-cs"/>
              </a:rPr>
              <a:t> </a:t>
            </a:r>
            <a:endParaRPr lang="en-US" sz="1200" kern="1200" dirty="0">
              <a:solidFill>
                <a:schemeClr val="tx1"/>
              </a:solidFill>
              <a:effectLst/>
              <a:latin typeface="Museo Sans For Dell" pitchFamily="2" charset="0"/>
              <a:ea typeface="+mn-ea"/>
              <a:cs typeface="+mn-cs"/>
            </a:endParaRPr>
          </a:p>
          <a:p>
            <a:r>
              <a:rPr lang="en-US" sz="1200" b="1" kern="1200" dirty="0">
                <a:solidFill>
                  <a:schemeClr val="tx1"/>
                </a:solidFill>
                <a:effectLst/>
                <a:latin typeface="Museo Sans For Dell" pitchFamily="2" charset="0"/>
                <a:ea typeface="+mn-ea"/>
                <a:cs typeface="+mn-cs"/>
              </a:rPr>
              <a:t>Hybrid Cloud</a:t>
            </a:r>
            <a:endParaRPr lang="en-US" sz="1200" kern="1200" dirty="0">
              <a:solidFill>
                <a:schemeClr val="tx1"/>
              </a:solidFill>
              <a:effectLst/>
              <a:latin typeface="Museo Sans For Dell" pitchFamily="2" charset="0"/>
              <a:ea typeface="+mn-ea"/>
              <a:cs typeface="+mn-cs"/>
            </a:endParaRPr>
          </a:p>
          <a:p>
            <a:r>
              <a:rPr lang="en-US" sz="1200" kern="1200" dirty="0">
                <a:solidFill>
                  <a:schemeClr val="tx1"/>
                </a:solidFill>
                <a:effectLst/>
                <a:latin typeface="Museo Sans For Dell" pitchFamily="2" charset="0"/>
                <a:ea typeface="+mn-ea"/>
                <a:cs typeface="+mn-cs"/>
              </a:rPr>
              <a:t>Realizing the VMware multi-cloud vision means to build a single, consistent hybrid cloud experience – one that is built on a simple, powerful, secure platform that can span across multiple clouds. It means application extensibility and compatibility across private and public clouds. And it means a platform that can support both traditional VMs and newer cloud native applications and containers. </a:t>
            </a:r>
          </a:p>
          <a:p>
            <a:r>
              <a:rPr lang="en-US" sz="1200" kern="1200" dirty="0">
                <a:solidFill>
                  <a:schemeClr val="tx1"/>
                </a:solidFill>
                <a:effectLst/>
                <a:latin typeface="Museo Sans For Dell" pitchFamily="2" charset="0"/>
                <a:ea typeface="+mn-ea"/>
                <a:cs typeface="+mn-cs"/>
              </a:rPr>
              <a:t> </a:t>
            </a:r>
          </a:p>
          <a:p>
            <a:endParaRPr lang="en-US" dirty="0"/>
          </a:p>
          <a:p>
            <a:endParaRPr lang="en-US" dirty="0"/>
          </a:p>
        </p:txBody>
      </p:sp>
    </p:spTree>
    <p:extLst>
      <p:ext uri="{BB962C8B-B14F-4D97-AF65-F5344CB8AC3E}">
        <p14:creationId xmlns:p14="http://schemas.microsoft.com/office/powerpoint/2010/main" val="138350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Server Failover Clustering</a:t>
            </a:r>
          </a:p>
        </p:txBody>
      </p:sp>
      <p:sp>
        <p:nvSpPr>
          <p:cNvPr id="4" name="Slide Number Placeholder 3"/>
          <p:cNvSpPr>
            <a:spLocks noGrp="1"/>
          </p:cNvSpPr>
          <p:nvPr>
            <p:ph type="sldNum" sz="quarter" idx="10"/>
          </p:nvPr>
        </p:nvSpPr>
        <p:spPr/>
        <p:txBody>
          <a:bodyPr/>
          <a:lstStyle/>
          <a:p>
            <a:fld id="{9F4FBC3A-A12C-40F9-BB8D-BC30C7901396}" type="slidenum">
              <a:rPr lang="en-US" smtClean="0"/>
              <a:t>32</a:t>
            </a:fld>
            <a:endParaRPr lang="en-US" dirty="0"/>
          </a:p>
        </p:txBody>
      </p:sp>
    </p:spTree>
    <p:extLst>
      <p:ext uri="{BB962C8B-B14F-4D97-AF65-F5344CB8AC3E}">
        <p14:creationId xmlns:p14="http://schemas.microsoft.com/office/powerpoint/2010/main" val="1813687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33</a:t>
            </a:fld>
            <a:endParaRPr lang="en-US" dirty="0"/>
          </a:p>
        </p:txBody>
      </p:sp>
    </p:spTree>
    <p:extLst>
      <p:ext uri="{BB962C8B-B14F-4D97-AF65-F5344CB8AC3E}">
        <p14:creationId xmlns:p14="http://schemas.microsoft.com/office/powerpoint/2010/main" val="584927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34</a:t>
            </a:fld>
            <a:endParaRPr lang="en-US" dirty="0"/>
          </a:p>
        </p:txBody>
      </p:sp>
    </p:spTree>
    <p:extLst>
      <p:ext uri="{BB962C8B-B14F-4D97-AF65-F5344CB8AC3E}">
        <p14:creationId xmlns:p14="http://schemas.microsoft.com/office/powerpoint/2010/main" val="2690191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thanks to…</a:t>
            </a:r>
          </a:p>
          <a:p>
            <a:r>
              <a:rPr lang="en-US" dirty="0"/>
              <a:t>Pete Koehler</a:t>
            </a:r>
          </a:p>
          <a:p>
            <a:r>
              <a:rPr lang="en-US" dirty="0"/>
              <a:t>Max Abelardo</a:t>
            </a:r>
          </a:p>
          <a:p>
            <a:r>
              <a:rPr lang="en-US" dirty="0"/>
              <a:t>Rich Bean</a:t>
            </a:r>
          </a:p>
          <a:p>
            <a:r>
              <a:rPr lang="en-US" dirty="0"/>
              <a:t>AJ Ciampa</a:t>
            </a:r>
          </a:p>
        </p:txBody>
      </p:sp>
      <p:sp>
        <p:nvSpPr>
          <p:cNvPr id="4" name="Slide Number Placeholder 3"/>
          <p:cNvSpPr>
            <a:spLocks noGrp="1"/>
          </p:cNvSpPr>
          <p:nvPr>
            <p:ph type="sldNum" sz="quarter" idx="10"/>
          </p:nvPr>
        </p:nvSpPr>
        <p:spPr/>
        <p:txBody>
          <a:bodyPr/>
          <a:lstStyle/>
          <a:p>
            <a:fld id="{9F4FBC3A-A12C-40F9-BB8D-BC30C7901396}" type="slidenum">
              <a:rPr lang="en-US" smtClean="0"/>
              <a:t>35</a:t>
            </a:fld>
            <a:endParaRPr lang="en-US" dirty="0"/>
          </a:p>
        </p:txBody>
      </p:sp>
    </p:spTree>
    <p:extLst>
      <p:ext uri="{BB962C8B-B14F-4D97-AF65-F5344CB8AC3E}">
        <p14:creationId xmlns:p14="http://schemas.microsoft.com/office/powerpoint/2010/main" val="313644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6</a:t>
            </a:fld>
            <a:endParaRPr lang="en-US" dirty="0"/>
          </a:p>
        </p:txBody>
      </p:sp>
    </p:spTree>
    <p:extLst>
      <p:ext uri="{BB962C8B-B14F-4D97-AF65-F5344CB8AC3E}">
        <p14:creationId xmlns:p14="http://schemas.microsoft.com/office/powerpoint/2010/main" val="417033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Stripes per object = number of capacity disks touched, each stripe considered a component</a:t>
            </a:r>
          </a:p>
          <a:p>
            <a:r>
              <a:rPr lang="en-US" dirty="0" err="1"/>
              <a:t>vSAN</a:t>
            </a:r>
            <a:r>
              <a:rPr lang="en-US" dirty="0"/>
              <a:t> datastore available to all hosts in the cluster, even if they do not contribute storage</a:t>
            </a:r>
          </a:p>
          <a:p>
            <a:endParaRPr lang="en-US" dirty="0"/>
          </a:p>
          <a:p>
            <a:r>
              <a:rPr lang="en-US" dirty="0"/>
              <a:t>Hybrid = 70/30 Read/Write cache</a:t>
            </a:r>
          </a:p>
          <a:p>
            <a:r>
              <a:rPr lang="en-US" dirty="0"/>
              <a:t>All-Flash = reads served directly from capacity tier unless block has not been </a:t>
            </a:r>
            <a:r>
              <a:rPr lang="en-US" dirty="0" err="1"/>
              <a:t>destaged</a:t>
            </a:r>
            <a:endParaRPr lang="en-US" dirty="0"/>
          </a:p>
          <a:p>
            <a:endParaRPr lang="en-US" dirty="0"/>
          </a:p>
          <a:p>
            <a:r>
              <a:rPr lang="en-US" dirty="0"/>
              <a:t>Flash cache reservation only for hybrid</a:t>
            </a:r>
          </a:p>
          <a:p>
            <a:endParaRPr lang="en-US" dirty="0"/>
          </a:p>
          <a:p>
            <a:r>
              <a:rPr lang="en-US" dirty="0"/>
              <a:t>Stretched clusters do allow data locality</a:t>
            </a:r>
          </a:p>
          <a:p>
            <a:endParaRPr lang="en-US" dirty="0"/>
          </a:p>
          <a:p>
            <a:r>
              <a:rPr lang="en-US" dirty="0"/>
              <a:t>IOPs limit = limits number of IOPs a </a:t>
            </a:r>
            <a:r>
              <a:rPr lang="en-US" dirty="0" err="1"/>
              <a:t>vSAN</a:t>
            </a:r>
            <a:r>
              <a:rPr lang="en-US" dirty="0"/>
              <a:t> object may use.</a:t>
            </a:r>
          </a:p>
        </p:txBody>
      </p:sp>
      <p:sp>
        <p:nvSpPr>
          <p:cNvPr id="4" name="Slide Number Placeholder 3"/>
          <p:cNvSpPr>
            <a:spLocks noGrp="1"/>
          </p:cNvSpPr>
          <p:nvPr>
            <p:ph type="sldNum" sz="quarter" idx="10"/>
          </p:nvPr>
        </p:nvSpPr>
        <p:spPr/>
        <p:txBody>
          <a:bodyPr/>
          <a:lstStyle/>
          <a:p>
            <a:fld id="{9F4FBC3A-A12C-40F9-BB8D-BC30C7901396}" type="slidenum">
              <a:rPr lang="en-US" smtClean="0"/>
              <a:t>7</a:t>
            </a:fld>
            <a:endParaRPr lang="en-US" dirty="0"/>
          </a:p>
        </p:txBody>
      </p:sp>
    </p:spTree>
    <p:extLst>
      <p:ext uri="{BB962C8B-B14F-4D97-AF65-F5344CB8AC3E}">
        <p14:creationId xmlns:p14="http://schemas.microsoft.com/office/powerpoint/2010/main" val="24840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8</a:t>
            </a:fld>
            <a:endParaRPr lang="en-US" dirty="0"/>
          </a:p>
        </p:txBody>
      </p:sp>
    </p:spTree>
    <p:extLst>
      <p:ext uri="{BB962C8B-B14F-4D97-AF65-F5344CB8AC3E}">
        <p14:creationId xmlns:p14="http://schemas.microsoft.com/office/powerpoint/2010/main" val="371951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vSAN</a:t>
            </a:r>
            <a:r>
              <a:rPr lang="en-US" sz="1200" b="0" i="0" kern="1200" dirty="0">
                <a:solidFill>
                  <a:schemeClr val="tx1"/>
                </a:solidFill>
                <a:effectLst/>
                <a:latin typeface="+mn-lt"/>
                <a:ea typeface="+mn-ea"/>
                <a:cs typeface="+mn-cs"/>
              </a:rPr>
              <a:t> Witness hosted on another </a:t>
            </a:r>
            <a:r>
              <a:rPr lang="en-US" sz="1200" b="0" i="0" kern="1200" dirty="0" err="1">
                <a:solidFill>
                  <a:schemeClr val="tx1"/>
                </a:solidFill>
                <a:effectLst/>
                <a:latin typeface="+mn-lt"/>
                <a:ea typeface="+mn-ea"/>
                <a:cs typeface="+mn-cs"/>
              </a:rPr>
              <a:t>vSAN</a:t>
            </a:r>
            <a:r>
              <a:rPr lang="en-US" sz="1200" b="0" i="0" kern="1200" dirty="0">
                <a:solidFill>
                  <a:schemeClr val="tx1"/>
                </a:solidFill>
                <a:effectLst/>
                <a:latin typeface="+mn-lt"/>
                <a:ea typeface="+mn-ea"/>
                <a:cs typeface="+mn-cs"/>
              </a:rPr>
              <a:t> (supported) – for example, remote site with witness at main DC</a:t>
            </a:r>
          </a:p>
          <a:p>
            <a:r>
              <a:rPr lang="en-US" sz="1200" b="0" i="0" kern="1200" dirty="0">
                <a:solidFill>
                  <a:schemeClr val="tx1"/>
                </a:solidFill>
                <a:effectLst/>
                <a:latin typeface="+mn-lt"/>
                <a:ea typeface="+mn-ea"/>
                <a:cs typeface="+mn-cs"/>
              </a:rPr>
              <a:t>Witness is just an appliance but acts as another host</a:t>
            </a:r>
            <a:endParaRPr lang="en-US" b="0" dirty="0"/>
          </a:p>
        </p:txBody>
      </p:sp>
      <p:sp>
        <p:nvSpPr>
          <p:cNvPr id="4" name="Slide Number Placeholder 3"/>
          <p:cNvSpPr>
            <a:spLocks noGrp="1"/>
          </p:cNvSpPr>
          <p:nvPr>
            <p:ph type="sldNum" sz="quarter" idx="10"/>
          </p:nvPr>
        </p:nvSpPr>
        <p:spPr/>
        <p:txBody>
          <a:bodyPr/>
          <a:lstStyle/>
          <a:p>
            <a:fld id="{9F4FBC3A-A12C-40F9-BB8D-BC30C7901396}" type="slidenum">
              <a:rPr lang="en-US" smtClean="0"/>
              <a:t>9</a:t>
            </a:fld>
            <a:endParaRPr lang="en-US" dirty="0"/>
          </a:p>
        </p:txBody>
      </p:sp>
    </p:spTree>
    <p:extLst>
      <p:ext uri="{BB962C8B-B14F-4D97-AF65-F5344CB8AC3E}">
        <p14:creationId xmlns:p14="http://schemas.microsoft.com/office/powerpoint/2010/main" val="225854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Cryptographic modules are FIPS compliant</a:t>
            </a:r>
          </a:p>
          <a:p>
            <a:r>
              <a:rPr lang="en-US" dirty="0"/>
              <a:t>Talk about the self-encrypting drives</a:t>
            </a:r>
          </a:p>
        </p:txBody>
      </p:sp>
      <p:sp>
        <p:nvSpPr>
          <p:cNvPr id="4" name="Slide Number Placeholder 3"/>
          <p:cNvSpPr>
            <a:spLocks noGrp="1"/>
          </p:cNvSpPr>
          <p:nvPr>
            <p:ph type="sldNum" sz="quarter" idx="10"/>
          </p:nvPr>
        </p:nvSpPr>
        <p:spPr/>
        <p:txBody>
          <a:bodyPr/>
          <a:lstStyle/>
          <a:p>
            <a:fld id="{9F4FBC3A-A12C-40F9-BB8D-BC30C7901396}" type="slidenum">
              <a:rPr lang="en-US" smtClean="0"/>
              <a:t>10</a:t>
            </a:fld>
            <a:endParaRPr lang="en-US" dirty="0"/>
          </a:p>
        </p:txBody>
      </p:sp>
    </p:spTree>
    <p:extLst>
      <p:ext uri="{BB962C8B-B14F-4D97-AF65-F5344CB8AC3E}">
        <p14:creationId xmlns:p14="http://schemas.microsoft.com/office/powerpoint/2010/main" val="297279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Hit on iSCSI service as a way to connect external systems</a:t>
            </a:r>
          </a:p>
          <a:p>
            <a:pPr marL="171450" indent="-171450">
              <a:buFont typeface="Arial" panose="020B0604020202020204" pitchFamily="34" charset="0"/>
              <a:buChar char="•"/>
            </a:pPr>
            <a:r>
              <a:rPr lang="en-US" dirty="0"/>
              <a:t>Possible to have a compute only node</a:t>
            </a:r>
          </a:p>
          <a:p>
            <a:pPr marL="171450" indent="-171450">
              <a:buFont typeface="Arial" panose="020B0604020202020204" pitchFamily="34" charset="0"/>
              <a:buChar char="•"/>
            </a:pPr>
            <a:r>
              <a:rPr lang="en-US" dirty="0"/>
              <a:t>Mention local failure protection</a:t>
            </a:r>
          </a:p>
        </p:txBody>
      </p:sp>
      <p:sp>
        <p:nvSpPr>
          <p:cNvPr id="4" name="Slide Number Placeholder 3"/>
          <p:cNvSpPr>
            <a:spLocks noGrp="1"/>
          </p:cNvSpPr>
          <p:nvPr>
            <p:ph type="sldNum" sz="quarter" idx="10"/>
          </p:nvPr>
        </p:nvSpPr>
        <p:spPr/>
        <p:txBody>
          <a:bodyPr/>
          <a:lstStyle/>
          <a:p>
            <a:fld id="{9F4FBC3A-A12C-40F9-BB8D-BC30C7901396}" type="slidenum">
              <a:rPr lang="en-US" smtClean="0"/>
              <a:t>11</a:t>
            </a:fld>
            <a:endParaRPr lang="en-US" dirty="0"/>
          </a:p>
        </p:txBody>
      </p:sp>
    </p:spTree>
    <p:extLst>
      <p:ext uri="{BB962C8B-B14F-4D97-AF65-F5344CB8AC3E}">
        <p14:creationId xmlns:p14="http://schemas.microsoft.com/office/powerpoint/2010/main" val="95395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12</a:t>
            </a:fld>
            <a:endParaRPr lang="en-US" dirty="0"/>
          </a:p>
        </p:txBody>
      </p:sp>
    </p:spTree>
    <p:extLst>
      <p:ext uri="{BB962C8B-B14F-4D97-AF65-F5344CB8AC3E}">
        <p14:creationId xmlns:p14="http://schemas.microsoft.com/office/powerpoint/2010/main" val="3196887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vmware.com/brand"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73C23-56DE-4A7B-B974-6593CE39F432}"/>
              </a:ext>
            </a:extLst>
          </p:cNvPr>
          <p:cNvPicPr>
            <a:picLocks noChangeAspect="1"/>
          </p:cNvPicPr>
          <p:nvPr userDrawn="1"/>
        </p:nvPicPr>
        <p:blipFill>
          <a:blip r:embed="rId2"/>
          <a:stretch>
            <a:fillRect/>
          </a:stretch>
        </p:blipFill>
        <p:spPr bwMode="ltGray">
          <a:xfrm>
            <a:off x="1" y="0"/>
            <a:ext cx="8061012" cy="6858000"/>
          </a:xfrm>
          <a:prstGeom prst="rect">
            <a:avLst/>
          </a:prstGeom>
        </p:spPr>
      </p:pic>
      <p:sp>
        <p:nvSpPr>
          <p:cNvPr id="2" name="Title 1"/>
          <p:cNvSpPr>
            <a:spLocks noGrp="1"/>
          </p:cNvSpPr>
          <p:nvPr>
            <p:ph type="title"/>
          </p:nvPr>
        </p:nvSpPr>
        <p:spPr>
          <a:xfrm>
            <a:off x="5185714" y="1679667"/>
            <a:ext cx="6402467" cy="1234440"/>
          </a:xfrm>
        </p:spPr>
        <p:txBody>
          <a:bodyPr wrap="square" anchor="b"/>
          <a:lstStyle>
            <a:lvl1pPr algn="r">
              <a:defRPr sz="4000" b="0" cap="none" baseline="0"/>
            </a:lvl1pPr>
          </a:lstStyle>
          <a:p>
            <a:r>
              <a:rPr lang="en-US"/>
              <a:t>Click to edit Master title style</a:t>
            </a:r>
            <a:endParaRPr lang="en-US" dirty="0"/>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p:nvPr>
        </p:nvSpPr>
        <p:spPr>
          <a:xfrm>
            <a:off x="7010638" y="2956717"/>
            <a:ext cx="4571570" cy="700882"/>
          </a:xfrm>
        </p:spPr>
        <p:txBody>
          <a:bodyPr/>
          <a:lstStyle>
            <a:lvl1pPr marL="0" indent="0" algn="r">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7925276" y="4231639"/>
            <a:ext cx="3658553" cy="355601"/>
          </a:xfrm>
        </p:spPr>
        <p:txBody>
          <a:bodyPr anchor="b"/>
          <a:lstStyle>
            <a:lvl1pPr algn="r">
              <a:buNone/>
              <a:defRPr sz="16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7925276" y="4866639"/>
            <a:ext cx="3658553" cy="355601"/>
          </a:xfrm>
        </p:spPr>
        <p:txBody>
          <a:bodyPr/>
          <a:lstStyle>
            <a:lvl1pPr algn="r">
              <a:buNone/>
              <a:defRPr sz="1600">
                <a:solidFill>
                  <a:schemeClr val="tx2"/>
                </a:solidFill>
              </a:defRPr>
            </a:lvl1pPr>
          </a:lstStyle>
          <a:p>
            <a:pPr lvl="0"/>
            <a:r>
              <a:rPr lang="en-US" dirty="0"/>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7925276" y="5655333"/>
            <a:ext cx="3658553" cy="112587"/>
          </a:xfrm>
        </p:spPr>
        <p:txBody>
          <a:bodyPr/>
          <a:lstStyle>
            <a:lvl1pPr algn="r">
              <a:buNone/>
              <a:defRPr sz="1050">
                <a:solidFill>
                  <a:schemeClr val="tx2"/>
                </a:solidFill>
              </a:defRPr>
            </a:lvl1pPr>
          </a:lstStyle>
          <a:p>
            <a:pPr lvl="0"/>
            <a:r>
              <a:rPr lang="en-US" dirty="0"/>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171" y="6392865"/>
            <a:ext cx="1424756" cy="224518"/>
            <a:chOff x="863272" y="6563918"/>
            <a:chExt cx="861082" cy="135727"/>
          </a:xfrm>
          <a:solidFill>
            <a:schemeClr val="tx2"/>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221492" y="6453433"/>
            <a:ext cx="1729338" cy="186690"/>
          </a:xfrm>
          <a:prstGeom prst="rect">
            <a:avLst/>
          </a:prstGeom>
          <a:noFill/>
        </p:spPr>
        <p:txBody>
          <a:bodyPr wrap="none" lIns="0" tIns="0" rIns="0" bIns="0" rtlCol="0" anchor="ctr">
            <a:noAutofit/>
          </a:bodyPr>
          <a:lstStyle/>
          <a:p>
            <a:pPr>
              <a:lnSpc>
                <a:spcPct val="90000"/>
              </a:lnSpc>
            </a:pPr>
            <a:r>
              <a:rPr lang="en-US" sz="1000" dirty="0">
                <a:solidFill>
                  <a:schemeClr val="tx2"/>
                </a:solidFill>
                <a:latin typeface="+mj-lt"/>
                <a:ea typeface="Verdana" panose="020B0604030504040204" pitchFamily="34" charset="0"/>
                <a:cs typeface="Verdana" panose="020B0604030504040204" pitchFamily="34" charset="0"/>
              </a:rPr>
              <a:t>Confidential   </a:t>
            </a:r>
            <a:r>
              <a:rPr lang="en-US" sz="1000" dirty="0">
                <a:solidFill>
                  <a:schemeClr val="tx2"/>
                </a:solidFill>
                <a:latin typeface="+mj-lt"/>
                <a:ea typeface="Verdana" panose="020B0604030504040204" pitchFamily="34" charset="0"/>
                <a:cs typeface="Arial" panose="020B0604020202020204" pitchFamily="34" charset="0"/>
              </a:rPr>
              <a:t>│</a:t>
            </a:r>
            <a:r>
              <a:rPr lang="en-US" sz="1000" dirty="0">
                <a:solidFill>
                  <a:schemeClr val="tx2"/>
                </a:solidFill>
                <a:latin typeface="+mj-lt"/>
                <a:ea typeface="Verdana" panose="020B0604030504040204" pitchFamily="34" charset="0"/>
                <a:cs typeface="Verdana" panose="020B0604030504040204" pitchFamily="34" charset="0"/>
              </a:rPr>
              <a:t>  ©2018 VMware, Inc.</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62161"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9858081" y="4877099"/>
                <a:ext cx="7920" cy="7920"/>
              </a:xfrm>
              <a:prstGeom prst="rect">
                <a:avLst/>
              </a:prstGeom>
            </p:spPr>
          </p:pic>
        </mc:Fallback>
      </mc:AlternateContent>
    </p:spTree>
    <p:extLst>
      <p:ext uri="{BB962C8B-B14F-4D97-AF65-F5344CB8AC3E}">
        <p14:creationId xmlns:p14="http://schemas.microsoft.com/office/powerpoint/2010/main" val="319235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hoto – Blu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919D82-432A-4E2E-A0FB-6478264571AA}"/>
              </a:ext>
            </a:extLst>
          </p:cNvPr>
          <p:cNvSpPr txBox="1"/>
          <p:nvPr userDrawn="1"/>
        </p:nvSpPr>
        <p:spPr bwMode="white">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21" name="TextBox 20">
            <a:extLst>
              <a:ext uri="{FF2B5EF4-FFF2-40B4-BE49-F238E27FC236}">
                <a16:creationId xmlns:a16="http://schemas.microsoft.com/office/drawing/2014/main" id="{A6945510-9B71-4377-A2F9-71426E32479D}"/>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2" name="Title 1">
            <a:extLst>
              <a:ext uri="{FF2B5EF4-FFF2-40B4-BE49-F238E27FC236}">
                <a16:creationId xmlns:a16="http://schemas.microsoft.com/office/drawing/2014/main" id="{19215FFC-C666-4D82-B2D8-6E34FBA38A74}"/>
              </a:ext>
            </a:extLst>
          </p:cNvPr>
          <p:cNvSpPr>
            <a:spLocks noGrp="1"/>
          </p:cNvSpPr>
          <p:nvPr>
            <p:ph type="title"/>
          </p:nvPr>
        </p:nvSpPr>
        <p:spPr>
          <a:xfrm>
            <a:off x="-1" y="180382"/>
            <a:ext cx="6096001" cy="1077218"/>
          </a:xfrm>
          <a:solidFill>
            <a:schemeClr val="bg1">
              <a:alpha val="90000"/>
            </a:schemeClr>
          </a:solidFill>
        </p:spPr>
        <p:txBody>
          <a:bodyPr wrap="square" lIns="576072" tIns="182880" rIns="457200" bIns="457200">
            <a:spAutoFit/>
          </a:bodyPr>
          <a:lstStyle>
            <a:lvl1pPr>
              <a:defRPr>
                <a:solidFill>
                  <a:schemeClr val="tx2"/>
                </a:solidFill>
              </a:defRPr>
            </a:lvl1pPr>
          </a:lstStyle>
          <a:p>
            <a:r>
              <a:rPr lang="en-US"/>
              <a:t>Click to edit Master title style</a:t>
            </a:r>
            <a:endParaRPr lang="en-US" dirty="0"/>
          </a:p>
        </p:txBody>
      </p:sp>
      <p:sp>
        <p:nvSpPr>
          <p:cNvPr id="22" name="Subtitle 2">
            <a:extLst>
              <a:ext uri="{FF2B5EF4-FFF2-40B4-BE49-F238E27FC236}">
                <a16:creationId xmlns:a16="http://schemas.microsoft.com/office/drawing/2014/main" id="{2A4C07D5-4CD5-43B7-8FFA-FD7A502CF0F7}"/>
              </a:ext>
            </a:extLst>
          </p:cNvPr>
          <p:cNvSpPr>
            <a:spLocks noGrp="1"/>
          </p:cNvSpPr>
          <p:nvPr>
            <p:ph type="subTitle" idx="10"/>
          </p:nvPr>
        </p:nvSpPr>
        <p:spPr>
          <a:xfrm>
            <a:off x="593021" y="811831"/>
            <a:ext cx="5362641"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ED41D1FF-CD74-4066-90E2-A98516D87B6A}"/>
              </a:ext>
            </a:extLst>
          </p:cNvPr>
          <p:cNvSpPr>
            <a:spLocks noGrp="1"/>
          </p:cNvSpPr>
          <p:nvPr>
            <p:ph type="body" sz="quarter" idx="11"/>
          </p:nvPr>
        </p:nvSpPr>
        <p:spPr>
          <a:xfrm>
            <a:off x="0" y="1600200"/>
            <a:ext cx="6096001" cy="4572000"/>
          </a:xfrm>
          <a:gradFill>
            <a:gsLst>
              <a:gs pos="98000">
                <a:schemeClr val="accent2">
                  <a:alpha val="90000"/>
                </a:schemeClr>
              </a:gs>
              <a:gs pos="98000">
                <a:schemeClr val="accent1"/>
              </a:gs>
            </a:gsLst>
            <a:lin ang="5400000" scaled="1"/>
          </a:gradFill>
        </p:spPr>
        <p:txBody>
          <a:bodyPr lIns="594360" tIns="457200" rIns="457200" bIns="457200"/>
          <a:lstStyle>
            <a:lvl1pP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02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A9629E-98B5-43F5-8323-C894B734208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3" name="TextBox 12">
            <a:extLst>
              <a:ext uri="{FF2B5EF4-FFF2-40B4-BE49-F238E27FC236}">
                <a16:creationId xmlns:a16="http://schemas.microsoft.com/office/drawing/2014/main" id="{5A233385-2DB4-48AC-9150-2252214FBAE2}"/>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p:nvPr>
        </p:nvSpPr>
        <p:spPr/>
        <p:txBody>
          <a:bodyPr/>
          <a:lstStyle/>
          <a:p>
            <a:r>
              <a:rPr lang="en-US"/>
              <a:t>Click to edit Master title style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Content Placeholder 3">
            <a:extLst>
              <a:ext uri="{FF2B5EF4-FFF2-40B4-BE49-F238E27FC236}">
                <a16:creationId xmlns:a16="http://schemas.microsoft.com/office/drawing/2014/main" id="{BBC57084-65AC-4AAF-9ABE-F8FBD44513F2}"/>
              </a:ext>
            </a:extLst>
          </p:cNvPr>
          <p:cNvSpPr>
            <a:spLocks noGrp="1"/>
          </p:cNvSpPr>
          <p:nvPr>
            <p:ph sz="quarter" idx="20" hasCustomPrompt="1"/>
          </p:nvPr>
        </p:nvSpPr>
        <p:spPr>
          <a:xfrm>
            <a:off x="0" y="1600200"/>
            <a:ext cx="5871977" cy="4572000"/>
          </a:xfrm>
        </p:spPr>
        <p:txBody>
          <a:bodyPr lIns="594360" rIns="45720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dirty="0"/>
          </a:p>
        </p:txBody>
      </p:sp>
      <p:sp>
        <p:nvSpPr>
          <p:cNvPr id="7" name="Content Placeholder 6">
            <a:extLst>
              <a:ext uri="{FF2B5EF4-FFF2-40B4-BE49-F238E27FC236}">
                <a16:creationId xmlns:a16="http://schemas.microsoft.com/office/drawing/2014/main" id="{AB175855-CA60-4FA3-89FA-DCC0A2E18808}"/>
              </a:ext>
            </a:extLst>
          </p:cNvPr>
          <p:cNvSpPr>
            <a:spLocks noGrp="1"/>
          </p:cNvSpPr>
          <p:nvPr>
            <p:ph sz="quarter" idx="21" hasCustomPrompt="1"/>
          </p:nvPr>
        </p:nvSpPr>
        <p:spPr>
          <a:xfrm>
            <a:off x="6335775" y="1600200"/>
            <a:ext cx="5856225" cy="4572000"/>
          </a:xfrm>
        </p:spPr>
        <p:txBody>
          <a:bodyPr r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Tree>
    <p:extLst>
      <p:ext uri="{BB962C8B-B14F-4D97-AF65-F5344CB8AC3E}">
        <p14:creationId xmlns:p14="http://schemas.microsoft.com/office/powerpoint/2010/main" val="28761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ntent Balanced – Color">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ltGray">
          <a:xfrm>
            <a:off x="1" y="1600201"/>
            <a:ext cx="5868927" cy="4572000"/>
          </a:xfrm>
          <a:gradFill>
            <a:gsLst>
              <a:gs pos="98000">
                <a:srgbClr val="000000">
                  <a:alpha val="35000"/>
                </a:srgbClr>
              </a:gs>
              <a:gs pos="98000">
                <a:schemeClr val="accent4"/>
              </a:gs>
            </a:gsLst>
            <a:lin ang="5400000" scaled="1"/>
          </a:gradFill>
        </p:spPr>
        <p:txBody>
          <a:bodyPr vert="horz" lIns="594360" tIns="457200" rIns="457200" bIns="457200" rtlCol="0">
            <a:noAutofit/>
          </a:bodyPr>
          <a:lstStyle>
            <a:lvl1pPr>
              <a:spcBef>
                <a:spcPts val="1200"/>
              </a:spcBef>
              <a:defRPr lang="en-US" sz="1800" dirty="0">
                <a:solidFill>
                  <a:schemeClr val="tx2"/>
                </a:solidFill>
              </a:defRPr>
            </a:lvl1pPr>
            <a:lvl2pPr>
              <a:buClr>
                <a:schemeClr val="tx2"/>
              </a:buClr>
              <a:defRPr lang="en-US" sz="1600" dirty="0">
                <a:solidFill>
                  <a:schemeClr val="tx2"/>
                </a:solidFill>
              </a:defRPr>
            </a:lvl2pPr>
            <a:lvl3pPr>
              <a:buClr>
                <a:schemeClr val="tx2"/>
              </a:buClr>
              <a:defRPr lang="en-US" sz="1400" dirty="0">
                <a:solidFill>
                  <a:schemeClr val="tx2"/>
                </a:solidFill>
              </a:defRPr>
            </a:lvl3pPr>
            <a:lvl4pPr>
              <a:buClr>
                <a:schemeClr val="tx2"/>
              </a:buClr>
              <a:defRPr lang="en-US" sz="1200" dirty="0">
                <a:solidFill>
                  <a:schemeClr val="tx2"/>
                </a:solidFill>
              </a:defRPr>
            </a:lvl4pPr>
            <a:lvl5pPr>
              <a:buClr>
                <a:schemeClr val="tx2"/>
              </a:buClr>
              <a:defRPr lang="en-US" sz="1200" dirty="0">
                <a:solidFill>
                  <a:schemeClr val="tx2"/>
                </a:solidFill>
              </a:defRPr>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5029" y="1600201"/>
            <a:ext cx="5866973" cy="4572000"/>
          </a:xfrm>
          <a:gradFill>
            <a:gsLst>
              <a:gs pos="98000">
                <a:srgbClr val="000000">
                  <a:alpha val="35000"/>
                </a:srgbClr>
              </a:gs>
              <a:gs pos="98000">
                <a:schemeClr val="accent1"/>
              </a:gs>
            </a:gsLst>
            <a:lin ang="5400000" scaled="1"/>
          </a:gradFill>
        </p:spPr>
        <p:txBody>
          <a:bodyPr lIns="457200" tIns="457200" rIns="594360"/>
          <a:lstStyle>
            <a:lvl1pPr>
              <a:spcBef>
                <a:spcPts val="1200"/>
              </a:spcBef>
              <a:buClr>
                <a:schemeClr val="tx2"/>
              </a:buClr>
              <a:defRPr sz="1800">
                <a:solidFill>
                  <a:schemeClr val="tx2"/>
                </a:solidFill>
              </a:defRPr>
            </a:lvl1pPr>
            <a:lvl2pPr>
              <a:buClr>
                <a:schemeClr val="tx2"/>
              </a:buClr>
              <a:defRPr sz="1600">
                <a:solidFill>
                  <a:schemeClr val="tx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TextBox 9">
            <a:extLst>
              <a:ext uri="{FF2B5EF4-FFF2-40B4-BE49-F238E27FC236}">
                <a16:creationId xmlns:a16="http://schemas.microsoft.com/office/drawing/2014/main" id="{B6A9629E-98B5-43F5-8323-C894B734208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3" name="TextBox 12">
            <a:extLst>
              <a:ext uri="{FF2B5EF4-FFF2-40B4-BE49-F238E27FC236}">
                <a16:creationId xmlns:a16="http://schemas.microsoft.com/office/drawing/2014/main" id="{5A233385-2DB4-48AC-9150-2252214FBAE2}"/>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p:nvPr>
        </p:nvSpPr>
        <p:spPr/>
        <p:txBody>
          <a:bodyPr/>
          <a:lstStyle/>
          <a:p>
            <a:r>
              <a:rPr lang="en-US"/>
              <a:t>Click to edit Master title style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886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gray">
          <a:xfrm>
            <a:off x="1" y="1600201"/>
            <a:ext cx="5867888" cy="4572000"/>
          </a:xfrm>
          <a:solidFill>
            <a:srgbClr val="000000">
              <a:alpha val="35000"/>
            </a:srgbClr>
          </a:solidFill>
        </p:spPr>
        <p:txBody>
          <a:bodyPr lIns="59436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p:nvPr>
        </p:nvSpPr>
        <p:spPr bwMode="gray">
          <a:xfrm>
            <a:off x="6325029" y="1600201"/>
            <a:ext cx="5866973" cy="4572000"/>
          </a:xfrm>
          <a:solidFill>
            <a:srgbClr val="000000">
              <a:alpha val="35000"/>
            </a:srgbClr>
          </a:solidFill>
        </p:spPr>
        <p:txBody>
          <a:bodyPr lIns="54864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337636-71A7-4831-B382-F842B3A29490}"/>
              </a:ext>
            </a:extLst>
          </p:cNvPr>
          <p:cNvSpPr>
            <a:spLocks noGrp="1"/>
          </p:cNvSpPr>
          <p:nvPr>
            <p:ph type="body" sz="quarter" idx="17"/>
          </p:nvPr>
        </p:nvSpPr>
        <p:spPr bwMode="gray">
          <a:xfrm>
            <a:off x="1" y="1806123"/>
            <a:ext cx="5638681" cy="911225"/>
          </a:xfrm>
          <a:gradFill>
            <a:gsLst>
              <a:gs pos="8000">
                <a:schemeClr val="accent6"/>
              </a:gs>
              <a:gs pos="8000">
                <a:schemeClr val="accent4"/>
              </a:gs>
              <a:gs pos="0">
                <a:schemeClr val="accent6"/>
              </a:gs>
              <a:gs pos="100000">
                <a:schemeClr val="accent4"/>
              </a:gs>
            </a:gsLst>
            <a:lin ang="13500000" scaled="0"/>
          </a:gradFill>
        </p:spPr>
        <p:txBody>
          <a:bodyPr vert="horz" lIns="594360" tIns="91440" rIns="457200" bIns="91440" rtlCol="0" anchor="ctr">
            <a:noAutofit/>
          </a:bodyPr>
          <a:lstStyle>
            <a:lvl1pPr>
              <a:defRPr lang="en-US" sz="2000">
                <a:solidFill>
                  <a:schemeClr val="bg1"/>
                </a:solidFill>
              </a:defRPr>
            </a:lvl1pPr>
          </a:lstStyle>
          <a:p>
            <a:pPr lvl="0"/>
            <a:r>
              <a:rPr lang="en-US"/>
              <a:t>Edit Master text styles</a:t>
            </a:r>
          </a:p>
        </p:txBody>
      </p:sp>
      <p:sp>
        <p:nvSpPr>
          <p:cNvPr id="21" name="Text Placeholder 4">
            <a:extLst>
              <a:ext uri="{FF2B5EF4-FFF2-40B4-BE49-F238E27FC236}">
                <a16:creationId xmlns:a16="http://schemas.microsoft.com/office/drawing/2014/main" id="{78A74DE7-78E3-4ECA-9661-D73FBD37E480}"/>
              </a:ext>
            </a:extLst>
          </p:cNvPr>
          <p:cNvSpPr>
            <a:spLocks noGrp="1"/>
          </p:cNvSpPr>
          <p:nvPr>
            <p:ph type="body" sz="quarter" idx="18"/>
          </p:nvPr>
        </p:nvSpPr>
        <p:spPr bwMode="gray">
          <a:xfrm>
            <a:off x="6553320" y="1806123"/>
            <a:ext cx="5638680" cy="911225"/>
          </a:xfrm>
          <a:gradFill>
            <a:gsLst>
              <a:gs pos="100000">
                <a:schemeClr val="accent3"/>
              </a:gs>
              <a:gs pos="92000">
                <a:schemeClr val="accent1"/>
              </a:gs>
              <a:gs pos="92000">
                <a:schemeClr val="accent3"/>
              </a:gs>
              <a:gs pos="6000">
                <a:schemeClr val="accent1"/>
              </a:gs>
            </a:gsLst>
            <a:lin ang="2700000" scaled="0"/>
          </a:gradFill>
        </p:spPr>
        <p:txBody>
          <a:bodyPr vert="horz" lIns="338328" tIns="91440" rIns="612648" bIns="91440" rtlCol="0" anchor="ctr">
            <a:noAutofit/>
          </a:bodyPr>
          <a:lstStyle>
            <a:lvl1pPr>
              <a:defRPr lang="en-US" sz="2000">
                <a:solidFill>
                  <a:schemeClr val="bg1"/>
                </a:solidFill>
              </a:defRPr>
            </a:lvl1pPr>
          </a:lstStyle>
          <a:p>
            <a:pPr lvl="0"/>
            <a:r>
              <a:rPr lang="en-US"/>
              <a:t>Edit Master text styles</a:t>
            </a:r>
          </a:p>
        </p:txBody>
      </p:sp>
      <p:sp>
        <p:nvSpPr>
          <p:cNvPr id="12" name="TextBox 11">
            <a:extLst>
              <a:ext uri="{FF2B5EF4-FFF2-40B4-BE49-F238E27FC236}">
                <a16:creationId xmlns:a16="http://schemas.microsoft.com/office/drawing/2014/main" id="{192176E5-FE3D-4EA5-BF24-8ABF8BFBF668}"/>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5" name="TextBox 14">
            <a:extLst>
              <a:ext uri="{FF2B5EF4-FFF2-40B4-BE49-F238E27FC236}">
                <a16:creationId xmlns:a16="http://schemas.microsoft.com/office/drawing/2014/main" id="{09CD04BF-6EB9-43B2-ACD3-B1C9868E90DD}"/>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66A1FE0B-90B1-4BED-9AA5-6DC9F6424E67}"/>
              </a:ext>
            </a:extLst>
          </p:cNvPr>
          <p:cNvSpPr>
            <a:spLocks noGrp="1"/>
          </p:cNvSpPr>
          <p:nvPr>
            <p:ph type="title"/>
          </p:nvPr>
        </p:nvSpPr>
        <p:spPr/>
        <p:txBody>
          <a:bodyPr/>
          <a:lstStyle/>
          <a:p>
            <a:r>
              <a:rPr lang="en-US"/>
              <a:t>Click to edit Master title style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99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Dynamic – Lef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E4CD6E-324F-4BEC-884B-D217C07BF39E}"/>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2" name="TextBox 11">
            <a:extLst>
              <a:ext uri="{FF2B5EF4-FFF2-40B4-BE49-F238E27FC236}">
                <a16:creationId xmlns:a16="http://schemas.microsoft.com/office/drawing/2014/main" id="{73D6F62F-B8DB-4CC8-8EDA-B15D7FC75180}"/>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5346AD2E-9306-49E7-A98B-7D26E458C2B2}"/>
              </a:ext>
            </a:extLst>
          </p:cNvPr>
          <p:cNvSpPr>
            <a:spLocks noGrp="1"/>
          </p:cNvSpPr>
          <p:nvPr>
            <p:ph type="title"/>
          </p:nvPr>
        </p:nvSpPr>
        <p:spPr/>
        <p:txBody>
          <a:bodyPr wrap="none"/>
          <a:lstStyle/>
          <a:p>
            <a:r>
              <a:rPr lang="en-US"/>
              <a:t>Click to edit Master title style</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2086" y="1600200"/>
            <a:ext cx="8231744" cy="4572000"/>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US"/>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00200"/>
            <a:ext cx="2894767" cy="4572000"/>
          </a:xfrm>
          <a:gradFill>
            <a:gsLst>
              <a:gs pos="98000">
                <a:srgbClr val="000000">
                  <a:alpha val="35000"/>
                </a:srgbClr>
              </a:gs>
              <a:gs pos="98000">
                <a:schemeClr val="accent1"/>
              </a:gs>
            </a:gsLst>
            <a:lin ang="5400000" scaled="1"/>
          </a:gradFill>
        </p:spPr>
        <p:txBody>
          <a:bodyPr lIns="594360" tIns="457200" rIns="457200" bIns="457200"/>
          <a:lstStyle>
            <a:lvl1pPr>
              <a:defRPr sz="1600">
                <a:solidFill>
                  <a:schemeClr val="tx2"/>
                </a:solidFill>
              </a:defRPr>
            </a:lvl1pPr>
            <a:lvl2pPr marL="171450" indent="-171450">
              <a:buClr>
                <a:schemeClr val="tx2"/>
              </a:buClr>
              <a:defRPr sz="1400">
                <a:solidFill>
                  <a:schemeClr val="tx2"/>
                </a:solidFill>
              </a:defRPr>
            </a:lvl2pPr>
            <a:lvl3pPr marL="342900" indent="-171450">
              <a:buClr>
                <a:schemeClr val="tx2"/>
              </a:buClr>
              <a:defRPr sz="1200">
                <a:solidFill>
                  <a:schemeClr val="tx2"/>
                </a:solidFill>
              </a:defRPr>
            </a:lvl3pPr>
            <a:lvl4pPr marL="514350" indent="-171450">
              <a:buClr>
                <a:schemeClr val="tx2"/>
              </a:buClr>
              <a:defRPr sz="1100">
                <a:solidFill>
                  <a:schemeClr val="tx2"/>
                </a:solidFill>
              </a:defRPr>
            </a:lvl4pPr>
            <a:lvl5pPr marL="742950" indent="-171450">
              <a:buClr>
                <a:schemeClr val="tx2"/>
              </a:buClr>
              <a:defRPr sz="1100">
                <a:solidFill>
                  <a:schemeClr val="tx2"/>
                </a:solidFill>
              </a:defRPr>
            </a:lvl5pPr>
            <a:lvl6pPr>
              <a:defRPr sz="1600"/>
            </a:lvl6pPr>
            <a:lvl7pPr>
              <a:defRPr sz="1200"/>
            </a:lvl7pPr>
            <a:lvl8pPr>
              <a:defRPr sz="11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US" dirty="0"/>
          </a:p>
        </p:txBody>
      </p:sp>
    </p:spTree>
    <p:extLst>
      <p:ext uri="{BB962C8B-B14F-4D97-AF65-F5344CB8AC3E}">
        <p14:creationId xmlns:p14="http://schemas.microsoft.com/office/powerpoint/2010/main" val="378799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171" y="1600200"/>
            <a:ext cx="8231744" cy="4572000"/>
          </a:xfrm>
        </p:spPr>
        <p:txBody>
          <a:bodyPr/>
          <a:lstStyle>
            <a:lvl5pPr>
              <a:defRPr/>
            </a:lvl5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TextBox 9">
            <a:extLst>
              <a:ext uri="{FF2B5EF4-FFF2-40B4-BE49-F238E27FC236}">
                <a16:creationId xmlns:a16="http://schemas.microsoft.com/office/drawing/2014/main" id="{CDE1D12F-78DF-4A32-BDDB-1E22FB9CA5D0}"/>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3" name="TextBox 12">
            <a:extLst>
              <a:ext uri="{FF2B5EF4-FFF2-40B4-BE49-F238E27FC236}">
                <a16:creationId xmlns:a16="http://schemas.microsoft.com/office/drawing/2014/main" id="{569A07E6-128F-4EE2-9633-8E8BD2490B0E}"/>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F92A934A-AC6B-460C-9C93-B13CF6B6263F}"/>
              </a:ext>
            </a:extLst>
          </p:cNvPr>
          <p:cNvSpPr>
            <a:spLocks noGrp="1"/>
          </p:cNvSpPr>
          <p:nvPr>
            <p:ph type="title"/>
          </p:nvPr>
        </p:nvSpPr>
        <p:spPr/>
        <p:txBody>
          <a:bodyPr wrap="none"/>
          <a:lstStyle/>
          <a:p>
            <a:r>
              <a:rPr lang="en-US"/>
              <a:t>Click to edit Master title style</a:t>
            </a:r>
            <a:endParaRPr lang="en-US" dirty="0"/>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7234" y="1600200"/>
            <a:ext cx="2894766" cy="4572000"/>
          </a:xfrm>
          <a:gradFill>
            <a:gsLst>
              <a:gs pos="98000">
                <a:srgbClr val="000000">
                  <a:alpha val="35000"/>
                </a:srgbClr>
              </a:gs>
              <a:gs pos="98000">
                <a:schemeClr val="accent1"/>
              </a:gs>
            </a:gsLst>
            <a:lin ang="5400000" scaled="1"/>
          </a:gradFill>
        </p:spPr>
        <p:txBody>
          <a:bodyPr lIns="457200" tIns="457200" rIns="594360" bIns="457200"/>
          <a:lstStyle>
            <a:lvl1pPr>
              <a:defRPr sz="1600">
                <a:solidFill>
                  <a:schemeClr val="tx2"/>
                </a:solidFill>
              </a:defRPr>
            </a:lvl1pPr>
            <a:lvl2pPr marL="171450" indent="-171450">
              <a:buClr>
                <a:schemeClr val="tx2"/>
              </a:buClr>
              <a:defRPr sz="1400">
                <a:solidFill>
                  <a:schemeClr val="tx2"/>
                </a:solidFill>
              </a:defRPr>
            </a:lvl2pPr>
            <a:lvl3pPr marL="342900" indent="-171450">
              <a:buClr>
                <a:schemeClr val="tx2"/>
              </a:buClr>
              <a:defRPr sz="1200">
                <a:solidFill>
                  <a:schemeClr val="tx2"/>
                </a:solidFill>
              </a:defRPr>
            </a:lvl3pPr>
            <a:lvl4pPr marL="514350" indent="-171450">
              <a:buClr>
                <a:schemeClr val="tx2"/>
              </a:buClr>
              <a:defRPr sz="1100">
                <a:solidFill>
                  <a:schemeClr val="tx2"/>
                </a:solidFill>
              </a:defRPr>
            </a:lvl4pPr>
            <a:lvl5pPr marL="685800" indent="-171450">
              <a:buClr>
                <a:schemeClr val="tx2"/>
              </a:buClr>
              <a:defRPr sz="1100">
                <a:solidFill>
                  <a:schemeClr val="tx2"/>
                </a:solidFill>
              </a:defRPr>
            </a:lvl5pPr>
            <a:lvl6pPr>
              <a:defRPr sz="1600"/>
            </a:lvl6pPr>
            <a:lvl7pPr>
              <a:defRPr sz="1200"/>
            </a:lvl7pPr>
            <a:lvl8pPr>
              <a:defRPr sz="11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Tree>
    <p:extLst>
      <p:ext uri="{BB962C8B-B14F-4D97-AF65-F5344CB8AC3E}">
        <p14:creationId xmlns:p14="http://schemas.microsoft.com/office/powerpoint/2010/main" val="258473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Content">
    <p:spTree>
      <p:nvGrpSpPr>
        <p:cNvPr id="1" name=""/>
        <p:cNvGrpSpPr/>
        <p:nvPr/>
      </p:nvGrpSpPr>
      <p:grpSpPr>
        <a:xfrm>
          <a:off x="0" y="0"/>
          <a:ext cx="0" cy="0"/>
          <a:chOff x="0" y="0"/>
          <a:chExt cx="0" cy="0"/>
        </a:xfrm>
      </p:grpSpPr>
      <p:sp>
        <p:nvSpPr>
          <p:cNvPr id="815" name="Rectangle 814">
            <a:extLst>
              <a:ext uri="{FF2B5EF4-FFF2-40B4-BE49-F238E27FC236}">
                <a16:creationId xmlns:a16="http://schemas.microsoft.com/office/drawing/2014/main" id="{7B16AAE1-F978-4FC7-959F-05998D9FBD85}"/>
              </a:ext>
            </a:extLst>
          </p:cNvPr>
          <p:cNvSpPr/>
          <p:nvPr userDrawn="1"/>
        </p:nvSpPr>
        <p:spPr bwMode="ltGray">
          <a:xfrm>
            <a:off x="-3443" y="6766560"/>
            <a:ext cx="12195441" cy="91440"/>
          </a:xfrm>
          <a:prstGeom prst="rect">
            <a:avLst/>
          </a:prstGeom>
          <a:gradFill flip="none" rotWithShape="1">
            <a:gsLst>
              <a:gs pos="0">
                <a:srgbClr val="AADB1E"/>
              </a:gs>
              <a:gs pos="25000">
                <a:schemeClr val="accent4"/>
              </a:gs>
              <a:gs pos="100000">
                <a:srgbClr val="003D79"/>
              </a:gs>
              <a:gs pos="50000">
                <a:schemeClr val="accent1"/>
              </a:gs>
              <a:gs pos="75000">
                <a:schemeClr val="accent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5" name="TextBox 14">
            <a:extLst>
              <a:ext uri="{FF2B5EF4-FFF2-40B4-BE49-F238E27FC236}">
                <a16:creationId xmlns:a16="http://schemas.microsoft.com/office/drawing/2014/main" id="{A3F76230-C445-499C-A0B0-95162966FD8E}"/>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p:nvPr>
        </p:nvSpPr>
        <p:spPr/>
        <p:txBody>
          <a:bodyPr/>
          <a:lstStyle/>
          <a:p>
            <a:r>
              <a:rPr lang="en-US"/>
              <a:t>Click to edit Master title style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Content Placeholder 5">
            <a:extLst>
              <a:ext uri="{FF2B5EF4-FFF2-40B4-BE49-F238E27FC236}">
                <a16:creationId xmlns:a16="http://schemas.microsoft.com/office/drawing/2014/main" id="{65E68A39-7D36-48F1-ABEB-4E695705F460}"/>
              </a:ext>
            </a:extLst>
          </p:cNvPr>
          <p:cNvSpPr>
            <a:spLocks noGrp="1"/>
          </p:cNvSpPr>
          <p:nvPr>
            <p:ph sz="quarter" idx="21" hasCustomPrompt="1"/>
          </p:nvPr>
        </p:nvSpPr>
        <p:spPr>
          <a:xfrm>
            <a:off x="608172" y="2514600"/>
            <a:ext cx="3356849" cy="3657600"/>
          </a:xfrm>
          <a:solidFill>
            <a:srgbClr val="000000">
              <a:alpha val="35000"/>
            </a:srgbClr>
          </a:solidFill>
        </p:spPr>
        <p:txBody>
          <a:bodyPr lIns="182880" tIns="274320" rIns="182880"/>
          <a:lstStyle>
            <a:lvl1pPr>
              <a:defRPr sz="1600"/>
            </a:lvl1pPr>
            <a:lvl2pPr>
              <a:defRPr sz="1400"/>
            </a:lvl2pPr>
            <a:lvl3pPr>
              <a:defRPr sz="1200"/>
            </a:lvl3pPr>
            <a:lvl4pPr>
              <a:defRPr sz="1100"/>
            </a:lvl4pPr>
            <a:lvl5pPr>
              <a:defRPr sz="1100"/>
            </a:lvl5pPr>
            <a:lvl6pPr>
              <a:defRPr sz="1600"/>
            </a:lvl6pPr>
            <a:lvl7pPr>
              <a:defRPr sz="1200"/>
            </a:lvl7pPr>
            <a:lvl8pPr>
              <a:defRPr sz="11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9" name="Content Placeholder 5">
            <a:extLst>
              <a:ext uri="{FF2B5EF4-FFF2-40B4-BE49-F238E27FC236}">
                <a16:creationId xmlns:a16="http://schemas.microsoft.com/office/drawing/2014/main" id="{687F3D2A-54D4-4EF7-BFB4-CB8196248A9F}"/>
              </a:ext>
            </a:extLst>
          </p:cNvPr>
          <p:cNvSpPr>
            <a:spLocks noGrp="1"/>
          </p:cNvSpPr>
          <p:nvPr>
            <p:ph sz="quarter" idx="22" hasCustomPrompt="1"/>
          </p:nvPr>
        </p:nvSpPr>
        <p:spPr>
          <a:xfrm>
            <a:off x="4424415" y="2514600"/>
            <a:ext cx="3356849" cy="3657600"/>
          </a:xfrm>
          <a:solidFill>
            <a:srgbClr val="000000">
              <a:alpha val="35000"/>
            </a:srgbClr>
          </a:solidFill>
        </p:spPr>
        <p:txBody>
          <a:bodyPr lIns="182880" tIns="274320" rIns="182880"/>
          <a:lstStyle>
            <a:lvl1pPr>
              <a:defRPr sz="1600"/>
            </a:lvl1pPr>
            <a:lvl2pPr>
              <a:defRPr sz="1400"/>
            </a:lvl2pPr>
            <a:lvl3pPr>
              <a:defRPr sz="1200"/>
            </a:lvl3pPr>
            <a:lvl4pPr>
              <a:defRPr sz="1100"/>
            </a:lvl4pPr>
            <a:lvl5pPr>
              <a:defRPr sz="1100"/>
            </a:lvl5pPr>
            <a:lvl6pPr>
              <a:defRPr sz="1600"/>
            </a:lvl6pPr>
            <a:lvl7pPr>
              <a:defRPr sz="1200"/>
            </a:lvl7pPr>
            <a:lvl8pPr>
              <a:defRPr sz="11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20" name="Content Placeholder 5">
            <a:extLst>
              <a:ext uri="{FF2B5EF4-FFF2-40B4-BE49-F238E27FC236}">
                <a16:creationId xmlns:a16="http://schemas.microsoft.com/office/drawing/2014/main" id="{AFE79F14-A9D6-4E28-BD59-62781399D177}"/>
              </a:ext>
            </a:extLst>
          </p:cNvPr>
          <p:cNvSpPr>
            <a:spLocks noGrp="1"/>
          </p:cNvSpPr>
          <p:nvPr>
            <p:ph sz="quarter" idx="23" hasCustomPrompt="1"/>
          </p:nvPr>
        </p:nvSpPr>
        <p:spPr>
          <a:xfrm>
            <a:off x="8238507" y="2514600"/>
            <a:ext cx="3356849" cy="3657600"/>
          </a:xfrm>
          <a:solidFill>
            <a:srgbClr val="000000">
              <a:alpha val="35000"/>
            </a:srgbClr>
          </a:solidFill>
        </p:spPr>
        <p:txBody>
          <a:bodyPr lIns="182880" tIns="274320" rIns="182880"/>
          <a:lstStyle>
            <a:lvl1pPr>
              <a:defRPr sz="1600"/>
            </a:lvl1pPr>
            <a:lvl2pPr>
              <a:defRPr sz="1400"/>
            </a:lvl2pPr>
            <a:lvl3pPr>
              <a:defRPr sz="1200"/>
            </a:lvl3pPr>
            <a:lvl4pPr>
              <a:defRPr sz="1100"/>
            </a:lvl4pPr>
            <a:lvl5pPr>
              <a:defRPr sz="1100"/>
            </a:lvl5pPr>
            <a:lvl6pPr>
              <a:defRPr sz="1600"/>
            </a:lvl6pPr>
            <a:lvl7pPr>
              <a:defRPr sz="1200"/>
            </a:lvl7pPr>
            <a:lvl8pPr>
              <a:defRPr sz="11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8" name="Text Placeholder 7">
            <a:extLst>
              <a:ext uri="{FF2B5EF4-FFF2-40B4-BE49-F238E27FC236}">
                <a16:creationId xmlns:a16="http://schemas.microsoft.com/office/drawing/2014/main" id="{735FA439-6992-4B80-9974-AAE395A681DB}"/>
              </a:ext>
            </a:extLst>
          </p:cNvPr>
          <p:cNvSpPr>
            <a:spLocks noGrp="1"/>
          </p:cNvSpPr>
          <p:nvPr>
            <p:ph type="body" sz="quarter" idx="24"/>
          </p:nvPr>
        </p:nvSpPr>
        <p:spPr>
          <a:xfrm>
            <a:off x="616665" y="1600200"/>
            <a:ext cx="3356722" cy="914400"/>
          </a:xfrm>
          <a:gradFill>
            <a:gsLst>
              <a:gs pos="92000">
                <a:schemeClr val="accent4"/>
              </a:gs>
              <a:gs pos="92000">
                <a:schemeClr val="accent6"/>
              </a:gs>
            </a:gsLst>
            <a:lin ang="2700000" scaled="0"/>
          </a:gradFill>
        </p:spPr>
        <p:txBody>
          <a:bodyPr lIns="182880" tIns="91440" rIns="182880" bIns="91440" anchor="ctr"/>
          <a:lstStyle>
            <a:lvl1pPr>
              <a:defRPr sz="1800">
                <a:solidFill>
                  <a:schemeClr val="bg1"/>
                </a:solidFill>
              </a:defRPr>
            </a:lvl1pPr>
            <a:lvl2pPr marL="0" indent="0">
              <a:buClrTx/>
              <a:buFont typeface="Open Sans" panose="020B0606030504020204" pitchFamily="34" charset="0"/>
              <a:buNone/>
              <a:defRPr>
                <a:solidFill>
                  <a:schemeClr val="bg1"/>
                </a:solidFill>
              </a:defRPr>
            </a:lvl2pPr>
            <a:lvl3pPr marL="0" indent="0">
              <a:buClrTx/>
              <a:buFont typeface="Open Sans" panose="020B0606030504020204" pitchFamily="34" charset="0"/>
              <a:buChar char="​"/>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p:txBody>
      </p:sp>
      <p:sp>
        <p:nvSpPr>
          <p:cNvPr id="22" name="Text Placeholder 7">
            <a:extLst>
              <a:ext uri="{FF2B5EF4-FFF2-40B4-BE49-F238E27FC236}">
                <a16:creationId xmlns:a16="http://schemas.microsoft.com/office/drawing/2014/main" id="{92C4A32B-9139-4AF8-825B-3AA50CEBE5AA}"/>
              </a:ext>
            </a:extLst>
          </p:cNvPr>
          <p:cNvSpPr>
            <a:spLocks noGrp="1"/>
          </p:cNvSpPr>
          <p:nvPr>
            <p:ph type="body" sz="quarter" idx="25"/>
          </p:nvPr>
        </p:nvSpPr>
        <p:spPr>
          <a:xfrm>
            <a:off x="4424414" y="1600200"/>
            <a:ext cx="3356722" cy="914400"/>
          </a:xfrm>
          <a:gradFill>
            <a:gsLst>
              <a:gs pos="92000">
                <a:schemeClr val="accent6"/>
              </a:gs>
              <a:gs pos="92000">
                <a:schemeClr val="accent6">
                  <a:lumMod val="75000"/>
                </a:schemeClr>
              </a:gs>
            </a:gsLst>
            <a:lin ang="2700000" scaled="0"/>
          </a:gradFill>
        </p:spPr>
        <p:txBody>
          <a:bodyPr lIns="182880" tIns="91440" rIns="182880" bIns="91440" anchor="ctr"/>
          <a:lstStyle>
            <a:lvl1pPr>
              <a:defRPr sz="1800">
                <a:solidFill>
                  <a:schemeClr val="bg1"/>
                </a:solidFill>
              </a:defRPr>
            </a:lvl1pPr>
            <a:lvl2pPr marL="0" indent="0">
              <a:buClrTx/>
              <a:buFont typeface="Open Sans" panose="020B0606030504020204" pitchFamily="34" charset="0"/>
              <a:buNone/>
              <a:defRPr>
                <a:solidFill>
                  <a:schemeClr val="bg1"/>
                </a:solidFill>
              </a:defRPr>
            </a:lvl2pPr>
            <a:lvl3pPr marL="0" indent="0">
              <a:buClrTx/>
              <a:buFont typeface="Open Sans" panose="020B0606030504020204" pitchFamily="34" charset="0"/>
              <a:buChar char="​"/>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p:txBody>
      </p:sp>
      <p:sp>
        <p:nvSpPr>
          <p:cNvPr id="23" name="Text Placeholder 7">
            <a:extLst>
              <a:ext uri="{FF2B5EF4-FFF2-40B4-BE49-F238E27FC236}">
                <a16:creationId xmlns:a16="http://schemas.microsoft.com/office/drawing/2014/main" id="{55B3FE6B-4534-4F11-A14B-5A16A40188D0}"/>
              </a:ext>
            </a:extLst>
          </p:cNvPr>
          <p:cNvSpPr>
            <a:spLocks noGrp="1"/>
          </p:cNvSpPr>
          <p:nvPr>
            <p:ph type="body" sz="quarter" idx="26"/>
          </p:nvPr>
        </p:nvSpPr>
        <p:spPr>
          <a:xfrm>
            <a:off x="8238507" y="1600200"/>
            <a:ext cx="3356722" cy="914400"/>
          </a:xfrm>
          <a:gradFill>
            <a:gsLst>
              <a:gs pos="92000">
                <a:schemeClr val="accent1"/>
              </a:gs>
              <a:gs pos="92000">
                <a:schemeClr val="accent3"/>
              </a:gs>
            </a:gsLst>
            <a:lin ang="2700000" scaled="0"/>
          </a:gradFill>
        </p:spPr>
        <p:txBody>
          <a:bodyPr lIns="182880" tIns="91440" rIns="182880" bIns="91440" anchor="ctr"/>
          <a:lstStyle>
            <a:lvl1pPr>
              <a:defRPr sz="1800">
                <a:solidFill>
                  <a:schemeClr val="bg1"/>
                </a:solidFill>
              </a:defRPr>
            </a:lvl1pPr>
            <a:lvl2pPr marL="0" indent="0">
              <a:buClrTx/>
              <a:buFont typeface="Open Sans" panose="020B0606030504020204" pitchFamily="34" charset="0"/>
              <a:buNone/>
              <a:defRPr>
                <a:solidFill>
                  <a:schemeClr val="bg1"/>
                </a:solidFill>
              </a:defRPr>
            </a:lvl2pPr>
            <a:lvl3pPr marL="0" indent="0">
              <a:buClrTx/>
              <a:buFont typeface="Open Sans" panose="020B0606030504020204" pitchFamily="34" charset="0"/>
              <a:buChar char="​"/>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0556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gram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0CD733-93DE-4793-929B-26E6DBA7592D}"/>
              </a:ext>
            </a:extLst>
          </p:cNvPr>
          <p:cNvSpPr/>
          <p:nvPr userDrawn="1"/>
        </p:nvSpPr>
        <p:spPr bwMode="ltGray">
          <a:xfrm>
            <a:off x="1" y="1600202"/>
            <a:ext cx="7925276" cy="4570946"/>
          </a:xfrm>
          <a:prstGeom prst="rect">
            <a:avLst/>
          </a:prstGeom>
          <a:solidFill>
            <a:srgbClr val="00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accent2"/>
              </a:solidFill>
            </a:endParaRP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17EA1E-A574-444B-9004-45836D98DAD0}"/>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4" name="TextBox 13">
            <a:extLst>
              <a:ext uri="{FF2B5EF4-FFF2-40B4-BE49-F238E27FC236}">
                <a16:creationId xmlns:a16="http://schemas.microsoft.com/office/drawing/2014/main" id="{324242A8-4032-4A28-A182-432918B4416C}"/>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C157BCD9-063B-4ED4-B68C-092EC2C342E6}"/>
              </a:ext>
            </a:extLst>
          </p:cNvPr>
          <p:cNvSpPr>
            <a:spLocks noGrp="1"/>
          </p:cNvSpPr>
          <p:nvPr>
            <p:ph type="title"/>
          </p:nvPr>
        </p:nvSpPr>
        <p:spPr/>
        <p:txBody>
          <a:bodyPr wrap="none"/>
          <a:lstStyle/>
          <a:p>
            <a:r>
              <a:rPr lang="en-US"/>
              <a:t>Click to edit Master title style</a:t>
            </a: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2596" y="1600200"/>
            <a:ext cx="3809404" cy="4572000"/>
          </a:xfrm>
        </p:spPr>
        <p:txBody>
          <a:bodyPr tIns="457200" rIns="594360" bIns="45720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4"/>
            <a:endParaRPr lang="en-US" dirty="0"/>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10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come / Benefit">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81008" y="4347589"/>
            <a:ext cx="3202822" cy="1600200"/>
          </a:xfrm>
        </p:spPr>
        <p:txBody>
          <a:bodyPr/>
          <a:lstStyle>
            <a:lvl1pPr>
              <a:defRPr sz="1400"/>
            </a:lvl1pPr>
            <a:lvl2pPr>
              <a:defRPr sz="1200"/>
            </a:lvl2pPr>
          </a:lstStyle>
          <a:p>
            <a:pPr lvl="0"/>
            <a:r>
              <a:rPr lang="en-US"/>
              <a:t>Edit master text styles</a:t>
            </a:r>
          </a:p>
          <a:p>
            <a:pPr lvl="1"/>
            <a:r>
              <a:rPr lang="en-US"/>
              <a:t>Second level</a:t>
            </a:r>
            <a:endParaRPr lang="en-US" dirty="0"/>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81008" y="2059045"/>
            <a:ext cx="3202822" cy="1600200"/>
          </a:xfrm>
        </p:spPr>
        <p:txBody>
          <a:bodyPr/>
          <a:lstStyle>
            <a:lvl1pPr>
              <a:defRPr sz="1400"/>
            </a:lvl1pPr>
            <a:lvl2pPr>
              <a:defRPr sz="1200"/>
            </a:lvl2pPr>
          </a:lstStyle>
          <a:p>
            <a:pPr lvl="0"/>
            <a:r>
              <a:rPr lang="en-US"/>
              <a:t>Edit master text styles</a:t>
            </a:r>
          </a:p>
          <a:p>
            <a:pPr lvl="1"/>
            <a:r>
              <a:rPr lang="en-US"/>
              <a:t>Second level</a:t>
            </a:r>
            <a:endParaRPr lang="en-US" dirty="0"/>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2596" y="1690163"/>
            <a:ext cx="2007123" cy="298450"/>
          </a:xfrm>
        </p:spPr>
        <p:txBody>
          <a:bodyPr anchor="b"/>
          <a:lstStyle>
            <a:lvl1pPr>
              <a:defRPr sz="1600">
                <a:solidFill>
                  <a:schemeClr val="accent1"/>
                </a:solidFill>
              </a:defRPr>
            </a:lvl1pPr>
            <a:lvl5pPr>
              <a:defRPr/>
            </a:lvl5pPr>
          </a:lstStyle>
          <a:p>
            <a:pPr lvl="0"/>
            <a:r>
              <a:rPr lang="en-US" dirty="0"/>
              <a:t>Outcome</a:t>
            </a:r>
          </a:p>
        </p:txBody>
      </p: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8382596" y="3872441"/>
            <a:ext cx="3809404"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2596" y="3979289"/>
            <a:ext cx="2007123" cy="298450"/>
          </a:xfrm>
        </p:spPr>
        <p:txBody>
          <a:bodyPr anchor="b"/>
          <a:lstStyle>
            <a:lvl1pPr>
              <a:defRPr sz="1600">
                <a:solidFill>
                  <a:schemeClr val="accent4"/>
                </a:solidFill>
              </a:defRPr>
            </a:lvl1pPr>
            <a:lvl5pPr>
              <a:defRPr/>
            </a:lvl5pPr>
          </a:lstStyle>
          <a:p>
            <a:pPr lvl="0"/>
            <a:r>
              <a:rPr lang="en-US" dirty="0"/>
              <a:t>Benefit</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7" name="TextBox 16">
            <a:extLst>
              <a:ext uri="{FF2B5EF4-FFF2-40B4-BE49-F238E27FC236}">
                <a16:creationId xmlns:a16="http://schemas.microsoft.com/office/drawing/2014/main" id="{294AED19-1A93-4830-A01C-4FF2CFC6A0C6}"/>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9E15888C-CFB4-4BEC-9B94-46E698DFC481}"/>
              </a:ext>
            </a:extLst>
          </p:cNvPr>
          <p:cNvSpPr>
            <a:spLocks noGrp="1"/>
          </p:cNvSpPr>
          <p:nvPr>
            <p:ph type="title"/>
          </p:nvPr>
        </p:nvSpPr>
        <p:spPr/>
        <p:txBody>
          <a:bodyPr wrap="none"/>
          <a:lstStyle/>
          <a:p>
            <a:r>
              <a:rPr lang="en-US"/>
              <a:t>Click to edit Master title style</a:t>
            </a:r>
          </a:p>
        </p:txBody>
      </p:sp>
      <p:sp>
        <p:nvSpPr>
          <p:cNvPr id="18" name="Rectangle 17">
            <a:extLst>
              <a:ext uri="{FF2B5EF4-FFF2-40B4-BE49-F238E27FC236}">
                <a16:creationId xmlns:a16="http://schemas.microsoft.com/office/drawing/2014/main" id="{92EE86E2-0F2F-484B-8170-3AEBA1DDEB2D}"/>
              </a:ext>
            </a:extLst>
          </p:cNvPr>
          <p:cNvSpPr/>
          <p:nvPr userDrawn="1"/>
        </p:nvSpPr>
        <p:spPr bwMode="ltGray">
          <a:xfrm>
            <a:off x="1" y="1600202"/>
            <a:ext cx="7925276" cy="4570947"/>
          </a:xfrm>
          <a:prstGeom prst="rect">
            <a:avLst/>
          </a:prstGeom>
          <a:solidFill>
            <a:srgbClr val="00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2800" dirty="0">
              <a:solidFill>
                <a:schemeClr val="accent2"/>
              </a:solidFill>
            </a:endParaRPr>
          </a:p>
        </p:txBody>
      </p:sp>
      <p:cxnSp>
        <p:nvCxnSpPr>
          <p:cNvPr id="138" name="Straight Connector 137">
            <a:extLst>
              <a:ext uri="{FF2B5EF4-FFF2-40B4-BE49-F238E27FC236}">
                <a16:creationId xmlns:a16="http://schemas.microsoft.com/office/drawing/2014/main" id="{56D4D92B-574E-4F63-A5BA-8F7282B54C27}"/>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E9D6A872-88BD-4DFC-AFFD-1E9BEEB6533B}"/>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2454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9367CD-64CE-4B7B-91B1-53B17F8F693D}"/>
              </a:ext>
            </a:extLst>
          </p:cNvPr>
          <p:cNvSpPr/>
          <p:nvPr userDrawn="1"/>
        </p:nvSpPr>
        <p:spPr bwMode="ltGray">
          <a:xfrm>
            <a:off x="1" y="1600202"/>
            <a:ext cx="7925276" cy="4570947"/>
          </a:xfrm>
          <a:prstGeom prst="rect">
            <a:avLst/>
          </a:prstGeom>
          <a:solidFill>
            <a:srgbClr val="00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00000"/>
              </a:lnSpc>
              <a:spcBef>
                <a:spcPts val="0"/>
              </a:spcBef>
            </a:pPr>
            <a:endParaRPr lang="en-US" sz="2800" dirty="0">
              <a:solidFill>
                <a:schemeClr val="accent2"/>
              </a:solidFill>
            </a:endParaRP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p:nvPr>
        </p:nvSpPr>
        <p:spPr>
          <a:xfrm>
            <a:off x="611804" y="2409553"/>
            <a:ext cx="3202682"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Edit Master text styles</a:t>
            </a:r>
          </a:p>
          <a:p>
            <a:pPr lvl="1"/>
            <a:r>
              <a:rPr lang="en-US"/>
              <a:t>Second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613253" y="2079840"/>
            <a:ext cx="2007123" cy="227454"/>
          </a:xfrm>
        </p:spPr>
        <p:txBody>
          <a:bodyPr anchor="b"/>
          <a:lstStyle>
            <a:lvl1pPr>
              <a:lnSpc>
                <a:spcPct val="100000"/>
              </a:lnSpc>
              <a:spcBef>
                <a:spcPts val="0"/>
              </a:spcBef>
              <a:defRPr sz="1600">
                <a:solidFill>
                  <a:schemeClr val="accent1"/>
                </a:solidFill>
              </a:defRPr>
            </a:lvl1pPr>
            <a:lvl5pPr>
              <a:defRPr/>
            </a:lvl5pPr>
          </a:lstStyle>
          <a:p>
            <a:pPr lvl="0"/>
            <a:r>
              <a:rPr lang="en-US" dirty="0"/>
              <a:t>About</a:t>
            </a:r>
          </a:p>
        </p:txBody>
      </p:sp>
      <p:sp>
        <p:nvSpPr>
          <p:cNvPr id="74" name="Content Placeholder 17">
            <a:extLst>
              <a:ext uri="{FF2B5EF4-FFF2-40B4-BE49-F238E27FC236}">
                <a16:creationId xmlns:a16="http://schemas.microsoft.com/office/drawing/2014/main" id="{F00013B6-2241-400E-9E61-946C485F8D5E}"/>
              </a:ext>
            </a:extLst>
          </p:cNvPr>
          <p:cNvSpPr>
            <a:spLocks noGrp="1"/>
          </p:cNvSpPr>
          <p:nvPr>
            <p:ph sz="quarter" idx="18"/>
          </p:nvPr>
        </p:nvSpPr>
        <p:spPr>
          <a:xfrm>
            <a:off x="611804" y="3952605"/>
            <a:ext cx="3202682"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Edit Master text styles</a:t>
            </a:r>
          </a:p>
          <a:p>
            <a:pPr lvl="1"/>
            <a:r>
              <a:rPr lang="en-US"/>
              <a:t>Second level</a:t>
            </a: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609759" y="1964843"/>
            <a:ext cx="3199645"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609759" y="3547676"/>
            <a:ext cx="3199645" cy="0"/>
          </a:xfrm>
          <a:prstGeom prst="line">
            <a:avLst/>
          </a:prstGeom>
          <a:ln w="25400">
            <a:solidFill>
              <a:srgbClr val="89CBDF"/>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userDrawn="1">
            <p:ph type="body" sz="quarter" idx="19" hasCustomPrompt="1"/>
          </p:nvPr>
        </p:nvSpPr>
        <p:spPr>
          <a:xfrm>
            <a:off x="613253" y="3634037"/>
            <a:ext cx="2007123" cy="227454"/>
          </a:xfrm>
        </p:spPr>
        <p:txBody>
          <a:bodyPr anchor="b"/>
          <a:lstStyle>
            <a:lvl1pPr>
              <a:lnSpc>
                <a:spcPct val="100000"/>
              </a:lnSpc>
              <a:spcBef>
                <a:spcPts val="0"/>
              </a:spcBef>
              <a:defRPr sz="1600">
                <a:solidFill>
                  <a:srgbClr val="89CBDF"/>
                </a:solidFill>
              </a:defRPr>
            </a:lvl1pPr>
            <a:lvl5pPr>
              <a:defRPr/>
            </a:lvl5pPr>
          </a:lstStyle>
          <a:p>
            <a:pPr lvl="0"/>
            <a:r>
              <a:rPr lang="en-US" dirty="0"/>
              <a:t>Challenges</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7" name="TextBox 16">
            <a:extLst>
              <a:ext uri="{FF2B5EF4-FFF2-40B4-BE49-F238E27FC236}">
                <a16:creationId xmlns:a16="http://schemas.microsoft.com/office/drawing/2014/main" id="{294AED19-1A93-4830-A01C-4FF2CFC6A0C6}"/>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87" name="Content Placeholder 17">
            <a:extLst>
              <a:ext uri="{FF2B5EF4-FFF2-40B4-BE49-F238E27FC236}">
                <a16:creationId xmlns:a16="http://schemas.microsoft.com/office/drawing/2014/main" id="{CB3B18B9-1B70-4F2B-86D9-C5183A845D12}"/>
              </a:ext>
            </a:extLst>
          </p:cNvPr>
          <p:cNvSpPr>
            <a:spLocks noGrp="1"/>
          </p:cNvSpPr>
          <p:nvPr>
            <p:ph sz="quarter" idx="20"/>
          </p:nvPr>
        </p:nvSpPr>
        <p:spPr>
          <a:xfrm>
            <a:off x="4270357" y="2409553"/>
            <a:ext cx="3202682"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Edit Master text styles</a:t>
            </a:r>
          </a:p>
          <a:p>
            <a:pPr lvl="1"/>
            <a:r>
              <a:rPr lang="en-US"/>
              <a:t>Second level</a:t>
            </a:r>
          </a:p>
        </p:txBody>
      </p:sp>
      <p:sp>
        <p:nvSpPr>
          <p:cNvPr id="88" name="Text Placeholder 6">
            <a:extLst>
              <a:ext uri="{FF2B5EF4-FFF2-40B4-BE49-F238E27FC236}">
                <a16:creationId xmlns:a16="http://schemas.microsoft.com/office/drawing/2014/main" id="{45C2837B-EA55-4186-A2EA-1E7FB5B122D2}"/>
              </a:ext>
            </a:extLst>
          </p:cNvPr>
          <p:cNvSpPr>
            <a:spLocks noGrp="1"/>
          </p:cNvSpPr>
          <p:nvPr>
            <p:ph type="body" sz="quarter" idx="21" hasCustomPrompt="1"/>
          </p:nvPr>
        </p:nvSpPr>
        <p:spPr>
          <a:xfrm>
            <a:off x="4271805" y="2079840"/>
            <a:ext cx="2007123" cy="227454"/>
          </a:xfrm>
        </p:spPr>
        <p:txBody>
          <a:bodyPr anchor="b"/>
          <a:lstStyle>
            <a:lvl1pPr>
              <a:lnSpc>
                <a:spcPct val="100000"/>
              </a:lnSpc>
              <a:spcBef>
                <a:spcPts val="0"/>
              </a:spcBef>
              <a:buNone/>
              <a:defRPr sz="1600">
                <a:solidFill>
                  <a:schemeClr val="accent4"/>
                </a:solidFill>
              </a:defRPr>
            </a:lvl1pPr>
            <a:lvl5pPr>
              <a:defRPr/>
            </a:lvl5pPr>
          </a:lstStyle>
          <a:p>
            <a:pPr lvl="0"/>
            <a:r>
              <a:rPr lang="en-US" dirty="0"/>
              <a:t>Solution</a:t>
            </a:r>
          </a:p>
        </p:txBody>
      </p:sp>
      <p:sp>
        <p:nvSpPr>
          <p:cNvPr id="89" name="Content Placeholder 17">
            <a:extLst>
              <a:ext uri="{FF2B5EF4-FFF2-40B4-BE49-F238E27FC236}">
                <a16:creationId xmlns:a16="http://schemas.microsoft.com/office/drawing/2014/main" id="{00A3A11C-EA43-4ACC-83B9-C4C7C1080E3C}"/>
              </a:ext>
            </a:extLst>
          </p:cNvPr>
          <p:cNvSpPr>
            <a:spLocks noGrp="1"/>
          </p:cNvSpPr>
          <p:nvPr>
            <p:ph sz="quarter" idx="22"/>
          </p:nvPr>
        </p:nvSpPr>
        <p:spPr>
          <a:xfrm>
            <a:off x="4270357" y="3952605"/>
            <a:ext cx="3202682"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a:t>Edit Master text styles</a:t>
            </a:r>
          </a:p>
          <a:p>
            <a:pPr lvl="1"/>
            <a:r>
              <a:rPr lang="en-US"/>
              <a:t>Second level</a:t>
            </a:r>
          </a:p>
        </p:txBody>
      </p:sp>
      <p:cxnSp>
        <p:nvCxnSpPr>
          <p:cNvPr id="90" name="Straight Connector 89">
            <a:extLst>
              <a:ext uri="{FF2B5EF4-FFF2-40B4-BE49-F238E27FC236}">
                <a16:creationId xmlns:a16="http://schemas.microsoft.com/office/drawing/2014/main" id="{EAAB5B3C-AE89-4605-BB4B-0C07DE733C40}"/>
              </a:ext>
            </a:extLst>
          </p:cNvPr>
          <p:cNvCxnSpPr>
            <a:cxnSpLocks/>
          </p:cNvCxnSpPr>
          <p:nvPr userDrawn="1"/>
        </p:nvCxnSpPr>
        <p:spPr>
          <a:xfrm>
            <a:off x="4268312" y="1964843"/>
            <a:ext cx="3199645"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709593A-BC10-40A3-842E-346F6E0EE30C}"/>
              </a:ext>
            </a:extLst>
          </p:cNvPr>
          <p:cNvCxnSpPr>
            <a:cxnSpLocks/>
          </p:cNvCxnSpPr>
          <p:nvPr userDrawn="1"/>
        </p:nvCxnSpPr>
        <p:spPr>
          <a:xfrm>
            <a:off x="4268312" y="3547676"/>
            <a:ext cx="3199645" cy="0"/>
          </a:xfrm>
          <a:prstGeom prst="line">
            <a:avLst/>
          </a:prstGeom>
          <a:ln w="254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 Placeholder 6">
            <a:extLst>
              <a:ext uri="{FF2B5EF4-FFF2-40B4-BE49-F238E27FC236}">
                <a16:creationId xmlns:a16="http://schemas.microsoft.com/office/drawing/2014/main" id="{48CE9E08-388B-4458-B1F4-453A8413D639}"/>
              </a:ext>
            </a:extLst>
          </p:cNvPr>
          <p:cNvSpPr>
            <a:spLocks noGrp="1"/>
          </p:cNvSpPr>
          <p:nvPr>
            <p:ph type="body" sz="quarter" idx="23" hasCustomPrompt="1"/>
          </p:nvPr>
        </p:nvSpPr>
        <p:spPr>
          <a:xfrm>
            <a:off x="4271805" y="3634037"/>
            <a:ext cx="2007123" cy="227454"/>
          </a:xfrm>
        </p:spPr>
        <p:txBody>
          <a:bodyPr anchor="b"/>
          <a:lstStyle>
            <a:lvl1pPr>
              <a:lnSpc>
                <a:spcPct val="100000"/>
              </a:lnSpc>
              <a:spcBef>
                <a:spcPts val="0"/>
              </a:spcBef>
              <a:defRPr sz="1600">
                <a:solidFill>
                  <a:schemeClr val="accent6"/>
                </a:solidFill>
              </a:defRPr>
            </a:lvl1pPr>
            <a:lvl5pPr>
              <a:defRPr/>
            </a:lvl5pPr>
          </a:lstStyle>
          <a:p>
            <a:pPr lvl="0"/>
            <a:r>
              <a:rPr lang="en-US" dirty="0"/>
              <a:t>Impact</a:t>
            </a:r>
          </a:p>
        </p:txBody>
      </p:sp>
      <p:sp>
        <p:nvSpPr>
          <p:cNvPr id="6" name="Picture Placeholder 5">
            <a:extLst>
              <a:ext uri="{FF2B5EF4-FFF2-40B4-BE49-F238E27FC236}">
                <a16:creationId xmlns:a16="http://schemas.microsoft.com/office/drawing/2014/main" id="{4D909953-1B24-4C7D-A173-A53DF3FC7EC3}"/>
              </a:ext>
            </a:extLst>
          </p:cNvPr>
          <p:cNvSpPr>
            <a:spLocks noGrp="1"/>
          </p:cNvSpPr>
          <p:nvPr>
            <p:ph type="pic" sz="quarter" idx="24"/>
          </p:nvPr>
        </p:nvSpPr>
        <p:spPr>
          <a:xfrm>
            <a:off x="8384183" y="2971800"/>
            <a:ext cx="3194882" cy="1828800"/>
          </a:xfrm>
        </p:spPr>
        <p:txBody>
          <a:bodyPr/>
          <a:lstStyle>
            <a:lvl1pPr>
              <a:lnSpc>
                <a:spcPct val="100000"/>
              </a:lnSpc>
              <a:spcBef>
                <a:spcPts val="0"/>
              </a:spcBef>
              <a:defRPr/>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D0ED48B1-3A1C-41E2-BEC6-E8E6B54A07B0}"/>
              </a:ext>
            </a:extLst>
          </p:cNvPr>
          <p:cNvSpPr>
            <a:spLocks noGrp="1"/>
          </p:cNvSpPr>
          <p:nvPr>
            <p:ph type="pic" sz="quarter" idx="25" hasCustomPrompt="1"/>
          </p:nvPr>
        </p:nvSpPr>
        <p:spPr>
          <a:xfrm>
            <a:off x="8962184" y="1600201"/>
            <a:ext cx="1841980" cy="660399"/>
          </a:xfrm>
        </p:spPr>
        <p:txBody>
          <a:bodyPr anchor="ctr"/>
          <a:lstStyle>
            <a:lvl1pPr algn="ctr">
              <a:lnSpc>
                <a:spcPct val="100000"/>
              </a:lnSpc>
              <a:spcBef>
                <a:spcPts val="0"/>
              </a:spcBef>
              <a:defRPr/>
            </a:lvl1pPr>
          </a:lstStyle>
          <a:p>
            <a:r>
              <a:rPr lang="en-US" dirty="0"/>
              <a:t>Insert Logo here</a:t>
            </a:r>
          </a:p>
        </p:txBody>
      </p:sp>
      <p:sp>
        <p:nvSpPr>
          <p:cNvPr id="11" name="Text Placeholder 10">
            <a:extLst>
              <a:ext uri="{FF2B5EF4-FFF2-40B4-BE49-F238E27FC236}">
                <a16:creationId xmlns:a16="http://schemas.microsoft.com/office/drawing/2014/main" id="{D0A78DDD-5F83-4940-98A7-CF6D7FB81405}"/>
              </a:ext>
            </a:extLst>
          </p:cNvPr>
          <p:cNvSpPr>
            <a:spLocks noGrp="1"/>
          </p:cNvSpPr>
          <p:nvPr>
            <p:ph type="body" sz="quarter" idx="26"/>
          </p:nvPr>
        </p:nvSpPr>
        <p:spPr>
          <a:xfrm>
            <a:off x="8384183" y="5022215"/>
            <a:ext cx="3201234"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1"/>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a:t>Edit Master text styles</a:t>
            </a:r>
          </a:p>
          <a:p>
            <a:pPr lvl="1"/>
            <a:r>
              <a:rPr lang="en-US"/>
              <a:t>Second level</a:t>
            </a:r>
          </a:p>
        </p:txBody>
      </p:sp>
      <p:sp>
        <p:nvSpPr>
          <p:cNvPr id="93" name="Text Placeholder 10">
            <a:extLst>
              <a:ext uri="{FF2B5EF4-FFF2-40B4-BE49-F238E27FC236}">
                <a16:creationId xmlns:a16="http://schemas.microsoft.com/office/drawing/2014/main" id="{356F2006-5264-4FEB-8EBA-8BA6A55D19B4}"/>
              </a:ext>
            </a:extLst>
          </p:cNvPr>
          <p:cNvSpPr>
            <a:spLocks noGrp="1"/>
          </p:cNvSpPr>
          <p:nvPr>
            <p:ph type="body" sz="quarter" idx="27" hasCustomPrompt="1"/>
          </p:nvPr>
        </p:nvSpPr>
        <p:spPr>
          <a:xfrm>
            <a:off x="8377832" y="2347933"/>
            <a:ext cx="3207585"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Location</a:t>
            </a:r>
          </a:p>
        </p:txBody>
      </p:sp>
      <p:sp>
        <p:nvSpPr>
          <p:cNvPr id="12" name="Rectangle 11">
            <a:extLst>
              <a:ext uri="{FF2B5EF4-FFF2-40B4-BE49-F238E27FC236}">
                <a16:creationId xmlns:a16="http://schemas.microsoft.com/office/drawing/2014/main" id="{8AF7F59A-4C67-4F41-A6E0-906850EDF3F1}"/>
              </a:ext>
            </a:extLst>
          </p:cNvPr>
          <p:cNvSpPr/>
          <p:nvPr userDrawn="1"/>
        </p:nvSpPr>
        <p:spPr>
          <a:xfrm>
            <a:off x="608898" y="4978400"/>
            <a:ext cx="3205588" cy="879645"/>
          </a:xfrm>
          <a:prstGeom prst="rect">
            <a:avLst/>
          </a:prstGeom>
          <a:gradFill>
            <a:gsLst>
              <a:gs pos="0">
                <a:schemeClr val="accent4"/>
              </a:gs>
              <a:gs pos="98000">
                <a:schemeClr val="accent4"/>
              </a:gs>
            </a:gsLst>
            <a:lin ang="5400000" scaled="1"/>
          </a:gradFill>
        </p:spPr>
        <p:txBody>
          <a:bodyPr vert="horz" lIns="594360" tIns="457200" rIns="457200" bIns="45720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sz="1800" dirty="0">
              <a:solidFill>
                <a:schemeClr val="bg1"/>
              </a:solidFill>
            </a:endParaRPr>
          </a:p>
        </p:txBody>
      </p:sp>
      <p:sp>
        <p:nvSpPr>
          <p:cNvPr id="152" name="Rectangle 151">
            <a:extLst>
              <a:ext uri="{FF2B5EF4-FFF2-40B4-BE49-F238E27FC236}">
                <a16:creationId xmlns:a16="http://schemas.microsoft.com/office/drawing/2014/main" id="{85779326-D874-4DC4-BA73-C7157B414B05}"/>
              </a:ext>
            </a:extLst>
          </p:cNvPr>
          <p:cNvSpPr/>
          <p:nvPr userDrawn="1"/>
        </p:nvSpPr>
        <p:spPr>
          <a:xfrm>
            <a:off x="4268311" y="4978400"/>
            <a:ext cx="3204728" cy="878840"/>
          </a:xfrm>
          <a:prstGeom prst="rect">
            <a:avLst/>
          </a:prstGeom>
          <a:gradFill>
            <a:gsLst>
              <a:gs pos="0">
                <a:schemeClr val="accent1"/>
              </a:gs>
              <a:gs pos="98000">
                <a:schemeClr val="accent1"/>
              </a:gs>
            </a:gsLst>
            <a:lin ang="5400000" scaled="1"/>
          </a:gradFill>
        </p:spPr>
        <p:txBody>
          <a:bodyPr vert="horz" lIns="457200" tIns="457200" rIns="594360" bIns="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sz="1800" dirty="0">
              <a:solidFill>
                <a:schemeClr val="bg1"/>
              </a:solidFill>
            </a:endParaRPr>
          </a:p>
        </p:txBody>
      </p:sp>
      <p:sp>
        <p:nvSpPr>
          <p:cNvPr id="2" name="Title 1">
            <a:extLst>
              <a:ext uri="{FF2B5EF4-FFF2-40B4-BE49-F238E27FC236}">
                <a16:creationId xmlns:a16="http://schemas.microsoft.com/office/drawing/2014/main" id="{10FD359B-DBB1-4A58-B3A5-88DBD360EFA4}"/>
              </a:ext>
            </a:extLst>
          </p:cNvPr>
          <p:cNvSpPr>
            <a:spLocks noGrp="1"/>
          </p:cNvSpPr>
          <p:nvPr>
            <p:ph type="title" hasCustomPrompt="1"/>
          </p:nvPr>
        </p:nvSpPr>
        <p:spPr/>
        <p:txBody>
          <a:bodyPr/>
          <a:lstStyle>
            <a:lvl1pPr>
              <a:defRPr/>
            </a:lvl1pPr>
          </a:lstStyle>
          <a:p>
            <a:r>
              <a:rPr lang="en-US" dirty="0"/>
              <a:t>Company Name</a:t>
            </a:r>
          </a:p>
        </p:txBody>
      </p:sp>
      <p:sp>
        <p:nvSpPr>
          <p:cNvPr id="27" name="Subtitle 2">
            <a:extLst>
              <a:ext uri="{FF2B5EF4-FFF2-40B4-BE49-F238E27FC236}">
                <a16:creationId xmlns:a16="http://schemas.microsoft.com/office/drawing/2014/main" id="{9A29AA74-2865-4B6A-BD11-7A351A336A6C}"/>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9" name="Text Placeholder 10">
            <a:extLst>
              <a:ext uri="{FF2B5EF4-FFF2-40B4-BE49-F238E27FC236}">
                <a16:creationId xmlns:a16="http://schemas.microsoft.com/office/drawing/2014/main" id="{09C7727F-F570-4AF1-856D-98544836237D}"/>
              </a:ext>
            </a:extLst>
          </p:cNvPr>
          <p:cNvSpPr>
            <a:spLocks noGrp="1"/>
          </p:cNvSpPr>
          <p:nvPr>
            <p:ph type="body" sz="quarter" idx="28" hasCustomPrompt="1"/>
          </p:nvPr>
        </p:nvSpPr>
        <p:spPr>
          <a:xfrm>
            <a:off x="8377832" y="2647290"/>
            <a:ext cx="3207585"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Industry</a:t>
            </a:r>
          </a:p>
        </p:txBody>
      </p:sp>
      <p:sp>
        <p:nvSpPr>
          <p:cNvPr id="30" name="Text Placeholder 6">
            <a:extLst>
              <a:ext uri="{FF2B5EF4-FFF2-40B4-BE49-F238E27FC236}">
                <a16:creationId xmlns:a16="http://schemas.microsoft.com/office/drawing/2014/main" id="{F13DC67D-58A2-45BD-A728-B6ECDD8B5A5B}"/>
              </a:ext>
            </a:extLst>
          </p:cNvPr>
          <p:cNvSpPr>
            <a:spLocks noGrp="1"/>
          </p:cNvSpPr>
          <p:nvPr>
            <p:ph type="body" sz="quarter" idx="29" hasCustomPrompt="1"/>
          </p:nvPr>
        </p:nvSpPr>
        <p:spPr>
          <a:xfrm>
            <a:off x="613253" y="4978400"/>
            <a:ext cx="3201234" cy="227454"/>
          </a:xfrm>
        </p:spPr>
        <p:txBody>
          <a:bodyPr anchor="b"/>
          <a:lstStyle>
            <a:lvl1pPr algn="ctr">
              <a:lnSpc>
                <a:spcPct val="100000"/>
              </a:lnSpc>
              <a:spcBef>
                <a:spcPts val="0"/>
              </a:spcBef>
              <a:defRPr sz="1000">
                <a:solidFill>
                  <a:schemeClr val="bg1"/>
                </a:solidFill>
              </a:defRPr>
            </a:lvl1pPr>
            <a:lvl5pPr>
              <a:defRPr/>
            </a:lvl5pPr>
          </a:lstStyle>
          <a:p>
            <a:pPr lvl="0"/>
            <a:r>
              <a:rPr lang="en-US" dirty="0"/>
              <a:t>Products</a:t>
            </a:r>
          </a:p>
        </p:txBody>
      </p:sp>
      <p:sp>
        <p:nvSpPr>
          <p:cNvPr id="31" name="Text Placeholder 6">
            <a:extLst>
              <a:ext uri="{FF2B5EF4-FFF2-40B4-BE49-F238E27FC236}">
                <a16:creationId xmlns:a16="http://schemas.microsoft.com/office/drawing/2014/main" id="{53D9F0A4-74F4-4BA6-AD21-4791EF0A203A}"/>
              </a:ext>
            </a:extLst>
          </p:cNvPr>
          <p:cNvSpPr>
            <a:spLocks noGrp="1"/>
          </p:cNvSpPr>
          <p:nvPr>
            <p:ph type="body" sz="quarter" idx="30" hasCustomPrompt="1"/>
          </p:nvPr>
        </p:nvSpPr>
        <p:spPr>
          <a:xfrm>
            <a:off x="4275109" y="4978400"/>
            <a:ext cx="3197930" cy="227454"/>
          </a:xfrm>
        </p:spPr>
        <p:txBody>
          <a:bodyPr anchor="b"/>
          <a:lstStyle>
            <a:lvl1pPr algn="ctr">
              <a:lnSpc>
                <a:spcPct val="100000"/>
              </a:lnSpc>
              <a:spcBef>
                <a:spcPts val="0"/>
              </a:spcBef>
              <a:defRPr sz="1000">
                <a:solidFill>
                  <a:schemeClr val="bg1"/>
                </a:solidFill>
              </a:defRPr>
            </a:lvl1pPr>
            <a:lvl5pPr>
              <a:defRPr/>
            </a:lvl5pPr>
          </a:lstStyle>
          <a:p>
            <a:pPr lvl="0"/>
            <a:r>
              <a:rPr lang="en-US" dirty="0"/>
              <a:t>Strategic Priorities</a:t>
            </a:r>
          </a:p>
        </p:txBody>
      </p:sp>
    </p:spTree>
    <p:extLst>
      <p:ext uri="{BB962C8B-B14F-4D97-AF65-F5344CB8AC3E}">
        <p14:creationId xmlns:p14="http://schemas.microsoft.com/office/powerpoint/2010/main" val="186004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183EB20-0C5F-4DF1-ACB7-C31AA7522317}"/>
              </a:ext>
            </a:extLst>
          </p:cNvPr>
          <p:cNvPicPr>
            <a:picLocks noChangeAspect="1"/>
          </p:cNvPicPr>
          <p:nvPr userDrawn="1"/>
        </p:nvPicPr>
        <p:blipFill>
          <a:blip r:embed="rId2"/>
          <a:stretch>
            <a:fillRect/>
          </a:stretch>
        </p:blipFill>
        <p:spPr bwMode="ltGray">
          <a:xfrm rot="16200000">
            <a:off x="8596826" y="298097"/>
            <a:ext cx="3893271" cy="3297079"/>
          </a:xfrm>
          <a:prstGeom prst="rect">
            <a:avLst/>
          </a:prstGeom>
        </p:spPr>
      </p:pic>
      <p:sp>
        <p:nvSpPr>
          <p:cNvPr id="756" name="TextBox 755">
            <a:extLst>
              <a:ext uri="{FF2B5EF4-FFF2-40B4-BE49-F238E27FC236}">
                <a16:creationId xmlns:a16="http://schemas.microsoft.com/office/drawing/2014/main" id="{2387BAEF-04D4-4DE9-B7A0-5B5AD8C8A831}"/>
              </a:ext>
            </a:extLst>
          </p:cNvPr>
          <p:cNvSpPr txBox="1"/>
          <p:nvPr userDrawn="1"/>
        </p:nvSpPr>
        <p:spPr>
          <a:xfrm>
            <a:off x="608171" y="1265020"/>
            <a:ext cx="1934368" cy="534891"/>
          </a:xfrm>
          <a:prstGeom prst="rect">
            <a:avLst/>
          </a:prstGeom>
          <a:noFill/>
        </p:spPr>
        <p:txBody>
          <a:bodyPr wrap="square" lIns="0" tIns="0" rIns="0" bIns="0" rtlCol="0">
            <a:noAutofit/>
          </a:bodyPr>
          <a:lstStyle/>
          <a:p>
            <a:pPr>
              <a:lnSpc>
                <a:spcPct val="90000"/>
              </a:lnSpc>
            </a:pPr>
            <a:r>
              <a:rPr lang="en-US" sz="3200" dirty="0">
                <a:solidFill>
                  <a:schemeClr val="accent5"/>
                </a:solidFill>
                <a:latin typeface="+mj-lt"/>
              </a:rPr>
              <a:t>Agenda</a:t>
            </a:r>
          </a:p>
        </p:txBody>
      </p:sp>
      <p:sp>
        <p:nvSpPr>
          <p:cNvPr id="730" name="TextBox 729">
            <a:extLst>
              <a:ext uri="{FF2B5EF4-FFF2-40B4-BE49-F238E27FC236}">
                <a16:creationId xmlns:a16="http://schemas.microsoft.com/office/drawing/2014/main" id="{AB8D1A6B-3CE6-468D-804E-6300F8B6DC81}"/>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6" name="Text Placeholder 757">
            <a:extLst>
              <a:ext uri="{FF2B5EF4-FFF2-40B4-BE49-F238E27FC236}">
                <a16:creationId xmlns:a16="http://schemas.microsoft.com/office/drawing/2014/main" id="{B29EB907-51A5-4D60-B03A-85DECB7627F9}"/>
              </a:ext>
            </a:extLst>
          </p:cNvPr>
          <p:cNvSpPr>
            <a:spLocks noGrp="1"/>
          </p:cNvSpPr>
          <p:nvPr>
            <p:ph type="body" sz="quarter" idx="23"/>
          </p:nvPr>
        </p:nvSpPr>
        <p:spPr>
          <a:xfrm>
            <a:off x="2894767" y="1392217"/>
            <a:ext cx="7317105" cy="4322783"/>
          </a:xfrm>
        </p:spPr>
        <p:txBody>
          <a:bodyPr anchor="t"/>
          <a:lstStyle>
            <a:lvl1pPr marL="0" indent="0">
              <a:spcBef>
                <a:spcPts val="1800"/>
              </a:spcBef>
              <a:buClr>
                <a:schemeClr val="accent2"/>
              </a:buClr>
              <a:buFont typeface="Open Sans" panose="020B0606030504020204" pitchFamily="34" charset="0"/>
              <a:buChar char="​"/>
              <a:defRPr>
                <a:solidFill>
                  <a:schemeClr val="tx2"/>
                </a:solidFill>
              </a:defRPr>
            </a:lvl1pPr>
            <a:lvl2pPr marL="0" indent="0">
              <a:spcBef>
                <a:spcPts val="600"/>
              </a:spcBef>
              <a:buFont typeface="Open Sans" panose="020B0606030504020204" pitchFamily="34" charset="0"/>
              <a:buChar char="​"/>
              <a:defRPr>
                <a:solidFill>
                  <a:schemeClr val="accent1"/>
                </a:solidFill>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a:t>Edit Master text styles</a:t>
            </a:r>
          </a:p>
          <a:p>
            <a:pPr lvl="1"/>
            <a:r>
              <a:rPr lang="en-US"/>
              <a:t>Second level</a:t>
            </a:r>
          </a:p>
        </p:txBody>
      </p:sp>
      <p:sp>
        <p:nvSpPr>
          <p:cNvPr id="19" name="TextBox 18">
            <a:extLst>
              <a:ext uri="{FF2B5EF4-FFF2-40B4-BE49-F238E27FC236}">
                <a16:creationId xmlns:a16="http://schemas.microsoft.com/office/drawing/2014/main" id="{2703D98A-D6D9-4EF5-A541-26E00799D077}"/>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©2018 VMware, Inc.</a:t>
            </a:r>
          </a:p>
          <a:p>
            <a:pPr>
              <a:lnSpc>
                <a:spcPct val="90000"/>
              </a:lnSpc>
            </a:pPr>
            <a:endParaRPr lang="en-US" sz="800" dirty="0">
              <a:solidFill>
                <a:schemeClr val="tx2"/>
              </a:solidFill>
              <a:latin typeface="+mj-lt"/>
            </a:endParaRPr>
          </a:p>
        </p:txBody>
      </p:sp>
      <p:grpSp>
        <p:nvGrpSpPr>
          <p:cNvPr id="21" name="Group 20">
            <a:extLst>
              <a:ext uri="{FF2B5EF4-FFF2-40B4-BE49-F238E27FC236}">
                <a16:creationId xmlns:a16="http://schemas.microsoft.com/office/drawing/2014/main" id="{27C06013-757A-4FD4-A789-7E9656F64A59}"/>
              </a:ext>
            </a:extLst>
          </p:cNvPr>
          <p:cNvGrpSpPr/>
          <p:nvPr userDrawn="1"/>
        </p:nvGrpSpPr>
        <p:grpSpPr bwMode="black">
          <a:xfrm>
            <a:off x="618040" y="6446045"/>
            <a:ext cx="1100079" cy="173355"/>
            <a:chOff x="-84138" y="5622925"/>
            <a:chExt cx="4330701" cy="682626"/>
          </a:xfrm>
          <a:solidFill>
            <a:schemeClr val="tx2"/>
          </a:solidFill>
        </p:grpSpPr>
        <p:sp>
          <p:nvSpPr>
            <p:cNvPr id="22" name="Freeform 6">
              <a:extLst>
                <a:ext uri="{FF2B5EF4-FFF2-40B4-BE49-F238E27FC236}">
                  <a16:creationId xmlns:a16="http://schemas.microsoft.com/office/drawing/2014/main" id="{5E650B00-898D-4367-B76F-5BF89476C91F}"/>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3" name="Freeform 7">
              <a:extLst>
                <a:ext uri="{FF2B5EF4-FFF2-40B4-BE49-F238E27FC236}">
                  <a16:creationId xmlns:a16="http://schemas.microsoft.com/office/drawing/2014/main" id="{8A491FA9-9AD4-4837-B9D8-EA75606548C8}"/>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4" name="Freeform 8">
              <a:extLst>
                <a:ext uri="{FF2B5EF4-FFF2-40B4-BE49-F238E27FC236}">
                  <a16:creationId xmlns:a16="http://schemas.microsoft.com/office/drawing/2014/main" id="{38AD407B-7DC8-4213-960A-A37523666873}"/>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5" name="Freeform 9">
              <a:extLst>
                <a:ext uri="{FF2B5EF4-FFF2-40B4-BE49-F238E27FC236}">
                  <a16:creationId xmlns:a16="http://schemas.microsoft.com/office/drawing/2014/main" id="{F0E957BF-4633-4BC7-8378-1B670BA6A950}"/>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6" name="Freeform 10">
              <a:extLst>
                <a:ext uri="{FF2B5EF4-FFF2-40B4-BE49-F238E27FC236}">
                  <a16:creationId xmlns:a16="http://schemas.microsoft.com/office/drawing/2014/main" id="{33412CC5-5B25-43E7-AFAC-0EF817E6F7FF}"/>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7" name="Freeform 11">
              <a:extLst>
                <a:ext uri="{FF2B5EF4-FFF2-40B4-BE49-F238E27FC236}">
                  <a16:creationId xmlns:a16="http://schemas.microsoft.com/office/drawing/2014/main" id="{0E0EEC98-4D81-4BBF-A18F-A2562013EC4D}"/>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sp>
          <p:nvSpPr>
            <p:cNvPr id="28" name="Freeform 12">
              <a:extLst>
                <a:ext uri="{FF2B5EF4-FFF2-40B4-BE49-F238E27FC236}">
                  <a16:creationId xmlns:a16="http://schemas.microsoft.com/office/drawing/2014/main" id="{0624E438-D004-4788-9C41-D6E07F017ACF}"/>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tx2"/>
                </a:solidFill>
              </a:endParaRPr>
            </a:p>
          </p:txBody>
        </p:sp>
      </p:grpSp>
    </p:spTree>
    <p:extLst>
      <p:ext uri="{BB962C8B-B14F-4D97-AF65-F5344CB8AC3E}">
        <p14:creationId xmlns:p14="http://schemas.microsoft.com/office/powerpoint/2010/main" val="336558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Bleed Pho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A3525-8B20-40AA-8585-C1CB9D293B68}"/>
              </a:ext>
            </a:extLst>
          </p:cNvPr>
          <p:cNvSpPr txBox="1"/>
          <p:nvPr userDrawn="1"/>
        </p:nvSpPr>
        <p:spPr bwMode="white">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13" name="TextBox 12">
            <a:extLst>
              <a:ext uri="{FF2B5EF4-FFF2-40B4-BE49-F238E27FC236}">
                <a16:creationId xmlns:a16="http://schemas.microsoft.com/office/drawing/2014/main" id="{7F5379A2-B049-4A1C-A18D-79A1F237E82B}"/>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Tree>
    <p:extLst>
      <p:ext uri="{BB962C8B-B14F-4D97-AF65-F5344CB8AC3E}">
        <p14:creationId xmlns:p14="http://schemas.microsoft.com/office/powerpoint/2010/main" val="191632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1C210DC-5DBB-4F0D-875F-CD8AAAB938CE}"/>
              </a:ext>
            </a:extLst>
          </p:cNvPr>
          <p:cNvSpPr/>
          <p:nvPr userDrawn="1"/>
        </p:nvSpPr>
        <p:spPr bwMode="gray">
          <a:xfrm>
            <a:off x="1982394" y="2055430"/>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22" name="Oval 21">
            <a:extLst>
              <a:ext uri="{FF2B5EF4-FFF2-40B4-BE49-F238E27FC236}">
                <a16:creationId xmlns:a16="http://schemas.microsoft.com/office/drawing/2014/main" id="{446F04B0-7860-407F-85B7-42E38FAFE34B}"/>
              </a:ext>
            </a:extLst>
          </p:cNvPr>
          <p:cNvSpPr/>
          <p:nvPr userDrawn="1"/>
        </p:nvSpPr>
        <p:spPr bwMode="gray">
          <a:xfrm>
            <a:off x="8391487" y="2055430"/>
            <a:ext cx="1829435"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 name="Oval 22">
            <a:extLst>
              <a:ext uri="{FF2B5EF4-FFF2-40B4-BE49-F238E27FC236}">
                <a16:creationId xmlns:a16="http://schemas.microsoft.com/office/drawing/2014/main" id="{6FECF9D0-D7A8-43DD-B38D-E1090C0B322F}"/>
              </a:ext>
            </a:extLst>
          </p:cNvPr>
          <p:cNvSpPr/>
          <p:nvPr userDrawn="1"/>
        </p:nvSpPr>
        <p:spPr bwMode="gray">
          <a:xfrm>
            <a:off x="5186275" y="2055430"/>
            <a:ext cx="1829435" cy="1828959"/>
          </a:xfrm>
          <a:prstGeom prst="ellipse">
            <a:avLst/>
          </a:prstGeom>
          <a:solidFill>
            <a:schemeClr val="accent6"/>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8" name="TextBox 77">
            <a:extLst>
              <a:ext uri="{FF2B5EF4-FFF2-40B4-BE49-F238E27FC236}">
                <a16:creationId xmlns:a16="http://schemas.microsoft.com/office/drawing/2014/main" id="{AD23688F-2550-4740-B5D6-C78F74FDE08D}"/>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7" name="TextBox 16">
            <a:extLst>
              <a:ext uri="{FF2B5EF4-FFF2-40B4-BE49-F238E27FC236}">
                <a16:creationId xmlns:a16="http://schemas.microsoft.com/office/drawing/2014/main" id="{2A683A08-B3B7-4685-8917-A5E3B284CDF5}"/>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14C5A99F-0678-4DC4-A266-1AD031E9C8E4}"/>
              </a:ext>
            </a:extLst>
          </p:cNvPr>
          <p:cNvSpPr>
            <a:spLocks noGrp="1"/>
          </p:cNvSpPr>
          <p:nvPr>
            <p:ph type="title"/>
          </p:nvPr>
        </p:nvSpPr>
        <p:spPr/>
        <p:txBody>
          <a:bodyPr/>
          <a:lstStyle/>
          <a:p>
            <a:r>
              <a:rPr lang="en-US"/>
              <a:t>Click to edit Master title style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p:nvPr>
        </p:nvSpPr>
        <p:spPr>
          <a:xfrm>
            <a:off x="1526302" y="4273020"/>
            <a:ext cx="2745503"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p:nvPr>
        </p:nvSpPr>
        <p:spPr>
          <a:xfrm>
            <a:off x="4722455" y="4273020"/>
            <a:ext cx="2745503"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p:nvPr>
        </p:nvSpPr>
        <p:spPr>
          <a:xfrm>
            <a:off x="7925277" y="4273020"/>
            <a:ext cx="2745503"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5448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84" name="Oval 83">
            <a:extLst>
              <a:ext uri="{FF2B5EF4-FFF2-40B4-BE49-F238E27FC236}">
                <a16:creationId xmlns:a16="http://schemas.microsoft.com/office/drawing/2014/main" id="{085441A7-EBA5-4ABB-8D29-CE4338F0F9B5}"/>
              </a:ext>
            </a:extLst>
          </p:cNvPr>
          <p:cNvSpPr/>
          <p:nvPr userDrawn="1"/>
        </p:nvSpPr>
        <p:spPr bwMode="gray">
          <a:xfrm>
            <a:off x="1066027" y="2060873"/>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85" name="Oval 84">
            <a:extLst>
              <a:ext uri="{FF2B5EF4-FFF2-40B4-BE49-F238E27FC236}">
                <a16:creationId xmlns:a16="http://schemas.microsoft.com/office/drawing/2014/main" id="{3019BB56-AE7C-42CA-A8FF-432F4F176B8B}"/>
              </a:ext>
            </a:extLst>
          </p:cNvPr>
          <p:cNvSpPr/>
          <p:nvPr userDrawn="1"/>
        </p:nvSpPr>
        <p:spPr bwMode="gray">
          <a:xfrm>
            <a:off x="9304556" y="2060873"/>
            <a:ext cx="1829435"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 name="Oval 85">
            <a:extLst>
              <a:ext uri="{FF2B5EF4-FFF2-40B4-BE49-F238E27FC236}">
                <a16:creationId xmlns:a16="http://schemas.microsoft.com/office/drawing/2014/main" id="{5670C03F-6336-45E3-A9F4-0CD130D80D1B}"/>
              </a:ext>
            </a:extLst>
          </p:cNvPr>
          <p:cNvSpPr/>
          <p:nvPr userDrawn="1"/>
        </p:nvSpPr>
        <p:spPr bwMode="gray">
          <a:xfrm>
            <a:off x="6563810" y="2060873"/>
            <a:ext cx="1829435"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7" name="Oval 86">
            <a:extLst>
              <a:ext uri="{FF2B5EF4-FFF2-40B4-BE49-F238E27FC236}">
                <a16:creationId xmlns:a16="http://schemas.microsoft.com/office/drawing/2014/main" id="{45D908EF-1F96-4808-A8DB-F55AB9E8E436}"/>
              </a:ext>
            </a:extLst>
          </p:cNvPr>
          <p:cNvSpPr/>
          <p:nvPr userDrawn="1"/>
        </p:nvSpPr>
        <p:spPr bwMode="gray">
          <a:xfrm>
            <a:off x="3807924" y="2060873"/>
            <a:ext cx="1829435" cy="1828959"/>
          </a:xfrm>
          <a:prstGeom prst="ellipse">
            <a:avLst/>
          </a:prstGeom>
          <a:solidFill>
            <a:schemeClr val="accent6"/>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88" name="TextBox 87">
            <a:extLst>
              <a:ext uri="{FF2B5EF4-FFF2-40B4-BE49-F238E27FC236}">
                <a16:creationId xmlns:a16="http://schemas.microsoft.com/office/drawing/2014/main" id="{0AAF357F-A1D5-401D-94D2-9C67E6AEDA09}"/>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6" name="TextBox 15">
            <a:extLst>
              <a:ext uri="{FF2B5EF4-FFF2-40B4-BE49-F238E27FC236}">
                <a16:creationId xmlns:a16="http://schemas.microsoft.com/office/drawing/2014/main" id="{6A272F82-E4B3-4DBD-BC4F-768FE7F95038}"/>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6A6ED71B-2619-4816-B753-5E850ED08FBC}"/>
              </a:ext>
            </a:extLst>
          </p:cNvPr>
          <p:cNvSpPr>
            <a:spLocks noGrp="1"/>
          </p:cNvSpPr>
          <p:nvPr>
            <p:ph type="title"/>
          </p:nvPr>
        </p:nvSpPr>
        <p:spPr/>
        <p:txBody>
          <a:bodyPr/>
          <a:lstStyle/>
          <a:p>
            <a:r>
              <a:rPr lang="en-US"/>
              <a:t>Click to edit Master title style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p:nvPr>
        </p:nvSpPr>
        <p:spPr>
          <a:xfrm>
            <a:off x="842893" y="4274588"/>
            <a:ext cx="2286595"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p:nvPr>
        </p:nvSpPr>
        <p:spPr>
          <a:xfrm>
            <a:off x="3580746" y="4274588"/>
            <a:ext cx="2286595"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p:nvPr>
        </p:nvSpPr>
        <p:spPr>
          <a:xfrm>
            <a:off x="6324660" y="4274588"/>
            <a:ext cx="2286595"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p:nvPr>
        </p:nvSpPr>
        <p:spPr>
          <a:xfrm>
            <a:off x="9068575" y="4274588"/>
            <a:ext cx="2286595" cy="1458912"/>
          </a:xfrm>
        </p:spPr>
        <p:txBody>
          <a:bodyPr/>
          <a:lstStyle>
            <a:lvl1pPr algn="ctr">
              <a:spcBef>
                <a:spcPts val="600"/>
              </a:spcBef>
              <a:defRPr sz="2400">
                <a:solidFill>
                  <a:schemeClr val="tx2"/>
                </a:solidFill>
              </a:defRPr>
            </a:lvl1pPr>
            <a:lvl2pPr marL="0" indent="0" algn="ctr">
              <a:spcBef>
                <a:spcPts val="600"/>
              </a:spcBef>
              <a:buFont typeface="Open Sans" panose="020B0606030504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4837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1FDF9D3-5B68-4A75-97BF-2C5113CFAA66}"/>
              </a:ext>
            </a:extLst>
          </p:cNvPr>
          <p:cNvSpPr/>
          <p:nvPr userDrawn="1"/>
        </p:nvSpPr>
        <p:spPr bwMode="gray">
          <a:xfrm>
            <a:off x="609960" y="2064664"/>
            <a:ext cx="1829435" cy="1828959"/>
          </a:xfrm>
          <a:prstGeom prst="ellipse">
            <a:avLst/>
          </a:prstGeom>
          <a:solidFill>
            <a:schemeClr val="accent5"/>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23" name="Oval 22">
            <a:extLst>
              <a:ext uri="{FF2B5EF4-FFF2-40B4-BE49-F238E27FC236}">
                <a16:creationId xmlns:a16="http://schemas.microsoft.com/office/drawing/2014/main" id="{7EAB1992-E472-4489-8A4E-A8FE45DE10CF}"/>
              </a:ext>
            </a:extLst>
          </p:cNvPr>
          <p:cNvSpPr/>
          <p:nvPr userDrawn="1"/>
        </p:nvSpPr>
        <p:spPr bwMode="gray">
          <a:xfrm>
            <a:off x="9747012" y="2064664"/>
            <a:ext cx="1829435" cy="1828959"/>
          </a:xfrm>
          <a:prstGeom prst="ellipse">
            <a:avLst/>
          </a:prstGeom>
          <a:solidFill>
            <a:schemeClr val="accent3"/>
          </a:solidFill>
          <a:ln>
            <a:noFill/>
          </a:ln>
          <a:effectLst/>
        </p:spPr>
        <p:txBody>
          <a:bodyPr vert="horz" wrap="square" lIns="0" tIns="0" rIns="0" bIns="0" numCol="1" anchor="ctr" anchorCtr="0" compatLnSpc="1">
            <a:prstTxWarp prst="textNoShape">
              <a:avLst/>
            </a:prstTxWarp>
          </a:bodyPr>
          <a:lstStyle/>
          <a:p>
            <a:pPr lvl="0" algn="ctr"/>
            <a:endParaRPr lang="en-US" sz="1800" dirty="0">
              <a:solidFill>
                <a:schemeClr val="bg1"/>
              </a:solidFill>
            </a:endParaRPr>
          </a:p>
        </p:txBody>
      </p:sp>
      <p:sp>
        <p:nvSpPr>
          <p:cNvPr id="24" name="Oval 23">
            <a:extLst>
              <a:ext uri="{FF2B5EF4-FFF2-40B4-BE49-F238E27FC236}">
                <a16:creationId xmlns:a16="http://schemas.microsoft.com/office/drawing/2014/main" id="{C551C90A-573F-4E4A-9359-5C7B0F546BF9}"/>
              </a:ext>
            </a:extLst>
          </p:cNvPr>
          <p:cNvSpPr/>
          <p:nvPr userDrawn="1"/>
        </p:nvSpPr>
        <p:spPr bwMode="gray">
          <a:xfrm>
            <a:off x="5202736" y="2064664"/>
            <a:ext cx="1829435" cy="1828959"/>
          </a:xfrm>
          <a:prstGeom prst="ellipse">
            <a:avLst/>
          </a:prstGeom>
          <a:solidFill>
            <a:schemeClr val="accent6"/>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25" name="Oval 24">
            <a:extLst>
              <a:ext uri="{FF2B5EF4-FFF2-40B4-BE49-F238E27FC236}">
                <a16:creationId xmlns:a16="http://schemas.microsoft.com/office/drawing/2014/main" id="{AF79E162-3D8F-4829-A4AD-02A03597B11A}"/>
              </a:ext>
            </a:extLst>
          </p:cNvPr>
          <p:cNvSpPr/>
          <p:nvPr userDrawn="1"/>
        </p:nvSpPr>
        <p:spPr bwMode="gray">
          <a:xfrm>
            <a:off x="2893206" y="2064664"/>
            <a:ext cx="1829435"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solidFill>
                <a:schemeClr val="accent4"/>
              </a:solidFill>
            </a:endParaRPr>
          </a:p>
        </p:txBody>
      </p:sp>
      <p:sp>
        <p:nvSpPr>
          <p:cNvPr id="93" name="Oval 92">
            <a:extLst>
              <a:ext uri="{FF2B5EF4-FFF2-40B4-BE49-F238E27FC236}">
                <a16:creationId xmlns:a16="http://schemas.microsoft.com/office/drawing/2014/main" id="{026B9B36-08E7-4664-970C-13123F24C793}"/>
              </a:ext>
            </a:extLst>
          </p:cNvPr>
          <p:cNvSpPr/>
          <p:nvPr userDrawn="1"/>
        </p:nvSpPr>
        <p:spPr bwMode="gray">
          <a:xfrm>
            <a:off x="7466866" y="2064664"/>
            <a:ext cx="1829435"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solidFill>
                <a:schemeClr val="lt1"/>
              </a:solidFill>
            </a:endParaRPr>
          </a:p>
        </p:txBody>
      </p:sp>
      <p:sp>
        <p:nvSpPr>
          <p:cNvPr id="94" name="TextBox 93">
            <a:extLst>
              <a:ext uri="{FF2B5EF4-FFF2-40B4-BE49-F238E27FC236}">
                <a16:creationId xmlns:a16="http://schemas.microsoft.com/office/drawing/2014/main" id="{0E19ACAF-9401-49DF-ACFF-2BA2129506AB}"/>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9" name="TextBox 18">
            <a:extLst>
              <a:ext uri="{FF2B5EF4-FFF2-40B4-BE49-F238E27FC236}">
                <a16:creationId xmlns:a16="http://schemas.microsoft.com/office/drawing/2014/main" id="{C7DA61FB-62DC-49AD-9B92-29AA7966F747}"/>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3" name="Title 2">
            <a:extLst>
              <a:ext uri="{FF2B5EF4-FFF2-40B4-BE49-F238E27FC236}">
                <a16:creationId xmlns:a16="http://schemas.microsoft.com/office/drawing/2014/main" id="{CBA8A47F-2243-412F-A1A8-FA8E3475F5E1}"/>
              </a:ext>
            </a:extLst>
          </p:cNvPr>
          <p:cNvSpPr>
            <a:spLocks noGrp="1"/>
          </p:cNvSpPr>
          <p:nvPr>
            <p:ph type="title"/>
          </p:nvPr>
        </p:nvSpPr>
        <p:spPr/>
        <p:txBody>
          <a:bodyPr/>
          <a:lstStyle/>
          <a:p>
            <a:r>
              <a:rPr lang="en-US"/>
              <a:t>Click to edit Master title style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1009" y="4282873"/>
            <a:ext cx="1829276" cy="1458912"/>
          </a:xfrm>
        </p:spPr>
        <p:txBody>
          <a:bodyPr/>
          <a:lstStyle>
            <a:lvl1pPr algn="ctr">
              <a:spcBef>
                <a:spcPts val="600"/>
              </a:spcBef>
              <a:defRPr sz="2000">
                <a:solidFill>
                  <a:schemeClr val="tx2"/>
                </a:solidFill>
              </a:defRPr>
            </a:lvl1pPr>
            <a:lvl2pPr marL="0" indent="0" algn="ctr">
              <a:spcBef>
                <a:spcPts val="600"/>
              </a:spcBef>
              <a:buFont typeface="Open Sans" panose="020B0606030504020204" pitchFamily="34" charset="0"/>
              <a:buChar char="​"/>
              <a:defRPr sz="1600">
                <a:solidFill>
                  <a:schemeClr val="tx2"/>
                </a:solidFill>
              </a:defRPr>
            </a:lvl2pPr>
          </a:lstStyle>
          <a:p>
            <a:pPr lvl="0"/>
            <a:r>
              <a:rPr lang="en-US"/>
              <a:t>Edit Master text styles</a:t>
            </a:r>
          </a:p>
          <a:p>
            <a:pPr lvl="1"/>
            <a:r>
              <a:rPr lang="en-US"/>
              <a:t>Second level</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767" y="4282873"/>
            <a:ext cx="1829276" cy="1458912"/>
          </a:xfrm>
        </p:spPr>
        <p:txBody>
          <a:bodyPr/>
          <a:lstStyle>
            <a:lvl1pPr algn="ctr">
              <a:spcBef>
                <a:spcPts val="600"/>
              </a:spcBef>
              <a:defRPr sz="2000">
                <a:solidFill>
                  <a:schemeClr val="tx2"/>
                </a:solidFill>
              </a:defRPr>
            </a:lvl1pPr>
            <a:lvl2pPr marL="0" indent="0" algn="ctr">
              <a:spcBef>
                <a:spcPts val="600"/>
              </a:spcBef>
              <a:buFont typeface="Open Sans" panose="020B0606030504020204" pitchFamily="34" charset="0"/>
              <a:buChar char="​"/>
              <a:defRPr sz="1600">
                <a:solidFill>
                  <a:schemeClr val="tx2"/>
                </a:solidFill>
              </a:defRPr>
            </a:lvl2pPr>
          </a:lstStyle>
          <a:p>
            <a:pPr lvl="0"/>
            <a:r>
              <a:rPr lang="en-US"/>
              <a:t>Edit Master text styles</a:t>
            </a:r>
          </a:p>
          <a:p>
            <a:pPr lvl="1"/>
            <a:r>
              <a:rPr lang="en-US"/>
              <a:t>Second level</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6444" y="4282873"/>
            <a:ext cx="1829276" cy="1458912"/>
          </a:xfrm>
        </p:spPr>
        <p:txBody>
          <a:bodyPr/>
          <a:lstStyle>
            <a:lvl1pPr algn="ctr">
              <a:spcBef>
                <a:spcPts val="600"/>
              </a:spcBef>
              <a:defRPr sz="2000">
                <a:solidFill>
                  <a:schemeClr val="tx2"/>
                </a:solidFill>
              </a:defRPr>
            </a:lvl1pPr>
            <a:lvl2pPr marL="0" indent="0" algn="ctr">
              <a:spcBef>
                <a:spcPts val="600"/>
              </a:spcBef>
              <a:buFont typeface="Open Sans" panose="020B0606030504020204" pitchFamily="34" charset="0"/>
              <a:buChar char="​"/>
              <a:defRPr sz="1600">
                <a:solidFill>
                  <a:schemeClr val="tx2"/>
                </a:solidFill>
              </a:defRPr>
            </a:lvl2pPr>
          </a:lstStyle>
          <a:p>
            <a:pPr lvl="0"/>
            <a:r>
              <a:rPr lang="en-US"/>
              <a:t>Edit Master text styles</a:t>
            </a:r>
          </a:p>
          <a:p>
            <a:pPr lvl="1"/>
            <a:r>
              <a:rPr lang="en-US"/>
              <a:t>Second level</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1947" y="4282873"/>
            <a:ext cx="1829276" cy="1458912"/>
          </a:xfrm>
        </p:spPr>
        <p:txBody>
          <a:bodyPr/>
          <a:lstStyle>
            <a:lvl1pPr algn="ctr">
              <a:spcBef>
                <a:spcPts val="600"/>
              </a:spcBef>
              <a:defRPr sz="2000">
                <a:solidFill>
                  <a:schemeClr val="tx2"/>
                </a:solidFill>
              </a:defRPr>
            </a:lvl1pPr>
            <a:lvl2pPr marL="0" indent="0" algn="ctr">
              <a:spcBef>
                <a:spcPts val="600"/>
              </a:spcBef>
              <a:buFont typeface="Open Sans" panose="020B0606030504020204" pitchFamily="34" charset="0"/>
              <a:buChar char="​"/>
              <a:defRPr sz="1600">
                <a:solidFill>
                  <a:schemeClr val="tx2"/>
                </a:solidFill>
              </a:defRPr>
            </a:lvl2pPr>
          </a:lstStyle>
          <a:p>
            <a:pPr lvl="0"/>
            <a:r>
              <a:rPr lang="en-US"/>
              <a:t>Edit Master text styles</a:t>
            </a:r>
          </a:p>
          <a:p>
            <a:pPr lvl="1"/>
            <a:r>
              <a:rPr lang="en-US"/>
              <a:t>Second level</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4553" y="4282873"/>
            <a:ext cx="1829276" cy="1458912"/>
          </a:xfrm>
        </p:spPr>
        <p:txBody>
          <a:bodyPr/>
          <a:lstStyle>
            <a:lvl1pPr algn="ctr">
              <a:spcBef>
                <a:spcPts val="600"/>
              </a:spcBef>
              <a:defRPr sz="2000">
                <a:solidFill>
                  <a:schemeClr val="tx2"/>
                </a:solidFill>
              </a:defRPr>
            </a:lvl1pPr>
            <a:lvl2pPr marL="0" indent="0" algn="ctr">
              <a:spcBef>
                <a:spcPts val="600"/>
              </a:spcBef>
              <a:buFont typeface="Open Sans" panose="020B0606030504020204" pitchFamily="34" charset="0"/>
              <a:buChar char="​"/>
              <a:defRPr sz="1600">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9367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p:spTree>
      <p:nvGrpSpPr>
        <p:cNvPr id="1" name=""/>
        <p:cNvGrpSpPr/>
        <p:nvPr/>
      </p:nvGrpSpPr>
      <p:grpSpPr>
        <a:xfrm>
          <a:off x="0" y="0"/>
          <a:ext cx="0" cy="0"/>
          <a:chOff x="0" y="0"/>
          <a:chExt cx="0" cy="0"/>
        </a:xfrm>
      </p:grpSpPr>
      <p:grpSp>
        <p:nvGrpSpPr>
          <p:cNvPr id="364" name="Group 363">
            <a:extLst>
              <a:ext uri="{FF2B5EF4-FFF2-40B4-BE49-F238E27FC236}">
                <a16:creationId xmlns:a16="http://schemas.microsoft.com/office/drawing/2014/main" id="{36D4A352-788D-4A34-985C-5081925387FE}"/>
              </a:ext>
            </a:extLst>
          </p:cNvPr>
          <p:cNvGrpSpPr/>
          <p:nvPr userDrawn="1"/>
        </p:nvGrpSpPr>
        <p:grpSpPr>
          <a:xfrm>
            <a:off x="-3444" y="-34225"/>
            <a:ext cx="12189460" cy="6959600"/>
            <a:chOff x="-3443" y="-34225"/>
            <a:chExt cx="12186286" cy="6959600"/>
          </a:xfrm>
        </p:grpSpPr>
        <p:grpSp>
          <p:nvGrpSpPr>
            <p:cNvPr id="365" name="Group 364">
              <a:extLst>
                <a:ext uri="{FF2B5EF4-FFF2-40B4-BE49-F238E27FC236}">
                  <a16:creationId xmlns:a16="http://schemas.microsoft.com/office/drawing/2014/main" id="{B5B5F53C-0F41-4CB1-A8D5-DFB5994F0A70}"/>
                </a:ext>
              </a:extLst>
            </p:cNvPr>
            <p:cNvGrpSpPr/>
            <p:nvPr userDrawn="1"/>
          </p:nvGrpSpPr>
          <p:grpSpPr>
            <a:xfrm>
              <a:off x="-3443" y="-34225"/>
              <a:ext cx="6964313" cy="6959600"/>
              <a:chOff x="2636987" y="0"/>
              <a:chExt cx="7313301" cy="7308352"/>
            </a:xfrm>
          </p:grpSpPr>
          <p:sp>
            <p:nvSpPr>
              <p:cNvPr id="442" name="Right Triangle 441">
                <a:extLst>
                  <a:ext uri="{FF2B5EF4-FFF2-40B4-BE49-F238E27FC236}">
                    <a16:creationId xmlns:a16="http://schemas.microsoft.com/office/drawing/2014/main" id="{DC554EEC-2221-4C05-BD8C-FEA21829F525}"/>
                  </a:ext>
                </a:extLst>
              </p:cNvPr>
              <p:cNvSpPr/>
              <p:nvPr/>
            </p:nvSpPr>
            <p:spPr>
              <a:xfrm rot="10800000" flipV="1">
                <a:off x="4463037" y="6393952"/>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3" name="Right Triangle 442">
                <a:extLst>
                  <a:ext uri="{FF2B5EF4-FFF2-40B4-BE49-F238E27FC236}">
                    <a16:creationId xmlns:a16="http://schemas.microsoft.com/office/drawing/2014/main" id="{6411753B-9574-440A-BA6D-E530BCA131AE}"/>
                  </a:ext>
                </a:extLst>
              </p:cNvPr>
              <p:cNvSpPr/>
              <p:nvPr/>
            </p:nvSpPr>
            <p:spPr>
              <a:xfrm>
                <a:off x="4463037" y="5481973"/>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4" name="Right Triangle 443">
                <a:extLst>
                  <a:ext uri="{FF2B5EF4-FFF2-40B4-BE49-F238E27FC236}">
                    <a16:creationId xmlns:a16="http://schemas.microsoft.com/office/drawing/2014/main" id="{0123DDDE-F40A-40D9-9FF7-55F0E0FB2905}"/>
                  </a:ext>
                </a:extLst>
              </p:cNvPr>
              <p:cNvSpPr/>
              <p:nvPr/>
            </p:nvSpPr>
            <p:spPr>
              <a:xfrm rot="10800000">
                <a:off x="4463037" y="5481973"/>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5" name="Right Triangle 444">
                <a:extLst>
                  <a:ext uri="{FF2B5EF4-FFF2-40B4-BE49-F238E27FC236}">
                    <a16:creationId xmlns:a16="http://schemas.microsoft.com/office/drawing/2014/main" id="{3C270D7F-FE9B-4781-848A-833D34E33DE1}"/>
                  </a:ext>
                </a:extLst>
              </p:cNvPr>
              <p:cNvSpPr/>
              <p:nvPr/>
            </p:nvSpPr>
            <p:spPr>
              <a:xfrm flipV="1">
                <a:off x="4463037"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6" name="Right Triangle 445">
                <a:extLst>
                  <a:ext uri="{FF2B5EF4-FFF2-40B4-BE49-F238E27FC236}">
                    <a16:creationId xmlns:a16="http://schemas.microsoft.com/office/drawing/2014/main" id="{3A62CAC3-4419-4601-8682-72D92ECB4A28}"/>
                  </a:ext>
                </a:extLst>
              </p:cNvPr>
              <p:cNvSpPr/>
              <p:nvPr/>
            </p:nvSpPr>
            <p:spPr>
              <a:xfrm>
                <a:off x="44630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7" name="Right Triangle 446">
                <a:extLst>
                  <a:ext uri="{FF2B5EF4-FFF2-40B4-BE49-F238E27FC236}">
                    <a16:creationId xmlns:a16="http://schemas.microsoft.com/office/drawing/2014/main" id="{488E15A8-0A56-408C-8F2F-39F90910E96A}"/>
                  </a:ext>
                </a:extLst>
              </p:cNvPr>
              <p:cNvSpPr/>
              <p:nvPr/>
            </p:nvSpPr>
            <p:spPr>
              <a:xfrm rot="10800000">
                <a:off x="4463037" y="4566554"/>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8" name="Right Triangle 447">
                <a:extLst>
                  <a:ext uri="{FF2B5EF4-FFF2-40B4-BE49-F238E27FC236}">
                    <a16:creationId xmlns:a16="http://schemas.microsoft.com/office/drawing/2014/main" id="{15CA1D11-D3F8-4F12-AAE5-63F1F8EB211A}"/>
                  </a:ext>
                </a:extLst>
              </p:cNvPr>
              <p:cNvSpPr/>
              <p:nvPr/>
            </p:nvSpPr>
            <p:spPr>
              <a:xfrm>
                <a:off x="4463037" y="2739349"/>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9" name="Right Triangle 448">
                <a:extLst>
                  <a:ext uri="{FF2B5EF4-FFF2-40B4-BE49-F238E27FC236}">
                    <a16:creationId xmlns:a16="http://schemas.microsoft.com/office/drawing/2014/main" id="{6A80AE85-FA9F-4F3D-9A2C-260B47126439}"/>
                  </a:ext>
                </a:extLst>
              </p:cNvPr>
              <p:cNvSpPr/>
              <p:nvPr/>
            </p:nvSpPr>
            <p:spPr>
              <a:xfrm flipV="1">
                <a:off x="4463037"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0" name="Right Triangle 449">
                <a:extLst>
                  <a:ext uri="{FF2B5EF4-FFF2-40B4-BE49-F238E27FC236}">
                    <a16:creationId xmlns:a16="http://schemas.microsoft.com/office/drawing/2014/main" id="{C9714CFB-F2C1-4A97-8578-99EE154BC670}"/>
                  </a:ext>
                </a:extLst>
              </p:cNvPr>
              <p:cNvSpPr/>
              <p:nvPr/>
            </p:nvSpPr>
            <p:spPr>
              <a:xfrm>
                <a:off x="4463037"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1" name="Right Triangle 450">
                <a:extLst>
                  <a:ext uri="{FF2B5EF4-FFF2-40B4-BE49-F238E27FC236}">
                    <a16:creationId xmlns:a16="http://schemas.microsoft.com/office/drawing/2014/main" id="{1458D211-78A3-490C-8A8D-C5204D780C62}"/>
                  </a:ext>
                </a:extLst>
              </p:cNvPr>
              <p:cNvSpPr/>
              <p:nvPr/>
            </p:nvSpPr>
            <p:spPr>
              <a:xfrm rot="10800000">
                <a:off x="4463038"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2" name="Right Triangle 451">
                <a:extLst>
                  <a:ext uri="{FF2B5EF4-FFF2-40B4-BE49-F238E27FC236}">
                    <a16:creationId xmlns:a16="http://schemas.microsoft.com/office/drawing/2014/main" id="{4E148481-7C93-4B60-811F-F9FFE7BE2295}"/>
                  </a:ext>
                </a:extLst>
              </p:cNvPr>
              <p:cNvSpPr/>
              <p:nvPr/>
            </p:nvSpPr>
            <p:spPr>
              <a:xfrm>
                <a:off x="4463037" y="0"/>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3" name="Right Triangle 452">
                <a:extLst>
                  <a:ext uri="{FF2B5EF4-FFF2-40B4-BE49-F238E27FC236}">
                    <a16:creationId xmlns:a16="http://schemas.microsoft.com/office/drawing/2014/main" id="{9A82A0D3-A8F4-4D83-9FA6-06C46FC18E97}"/>
                  </a:ext>
                </a:extLst>
              </p:cNvPr>
              <p:cNvSpPr/>
              <p:nvPr/>
            </p:nvSpPr>
            <p:spPr>
              <a:xfrm rot="10800000">
                <a:off x="4463037" y="4665"/>
                <a:ext cx="914400" cy="914400"/>
              </a:xfrm>
              <a:prstGeom prst="rtTriangle">
                <a:avLst/>
              </a:prstGeom>
              <a:solidFill>
                <a:sysClr val="window" lastClr="FFFFFF">
                  <a:alpha val="1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4" name="Right Triangle 453">
                <a:extLst>
                  <a:ext uri="{FF2B5EF4-FFF2-40B4-BE49-F238E27FC236}">
                    <a16:creationId xmlns:a16="http://schemas.microsoft.com/office/drawing/2014/main" id="{44E64BD3-B034-4E0F-85A8-3591220F48BF}"/>
                  </a:ext>
                </a:extLst>
              </p:cNvPr>
              <p:cNvSpPr/>
              <p:nvPr/>
            </p:nvSpPr>
            <p:spPr>
              <a:xfrm rot="10800000" flipH="1" flipV="1">
                <a:off x="5377437" y="6393952"/>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5" name="Right Triangle 454">
                <a:extLst>
                  <a:ext uri="{FF2B5EF4-FFF2-40B4-BE49-F238E27FC236}">
                    <a16:creationId xmlns:a16="http://schemas.microsoft.com/office/drawing/2014/main" id="{80090A7C-DB78-4365-AD5D-EC688680D64C}"/>
                  </a:ext>
                </a:extLst>
              </p:cNvPr>
              <p:cNvSpPr/>
              <p:nvPr/>
            </p:nvSpPr>
            <p:spPr>
              <a:xfrm flipH="1">
                <a:off x="5377437" y="5481973"/>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6" name="Right Triangle 455">
                <a:extLst>
                  <a:ext uri="{FF2B5EF4-FFF2-40B4-BE49-F238E27FC236}">
                    <a16:creationId xmlns:a16="http://schemas.microsoft.com/office/drawing/2014/main" id="{B8256E4E-ED21-4266-BADF-A126F51D6885}"/>
                  </a:ext>
                </a:extLst>
              </p:cNvPr>
              <p:cNvSpPr/>
              <p:nvPr/>
            </p:nvSpPr>
            <p:spPr>
              <a:xfrm flipH="1" flipV="1">
                <a:off x="5377437"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7" name="Right Triangle 456">
                <a:extLst>
                  <a:ext uri="{FF2B5EF4-FFF2-40B4-BE49-F238E27FC236}">
                    <a16:creationId xmlns:a16="http://schemas.microsoft.com/office/drawing/2014/main" id="{859FBD70-1E9C-42E2-9FAE-230DB0ABF6F7}"/>
                  </a:ext>
                </a:extLst>
              </p:cNvPr>
              <p:cNvSpPr/>
              <p:nvPr/>
            </p:nvSpPr>
            <p:spPr>
              <a:xfrm rot="10800000" flipH="1" flipV="1">
                <a:off x="5377438"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8" name="Right Triangle 457">
                <a:extLst>
                  <a:ext uri="{FF2B5EF4-FFF2-40B4-BE49-F238E27FC236}">
                    <a16:creationId xmlns:a16="http://schemas.microsoft.com/office/drawing/2014/main" id="{0FE32FD6-2E9B-42C9-BC04-235CD05EAFF6}"/>
                  </a:ext>
                </a:extLst>
              </p:cNvPr>
              <p:cNvSpPr/>
              <p:nvPr/>
            </p:nvSpPr>
            <p:spPr>
              <a:xfrm flipH="1">
                <a:off x="53774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9" name="Right Triangle 458">
                <a:extLst>
                  <a:ext uri="{FF2B5EF4-FFF2-40B4-BE49-F238E27FC236}">
                    <a16:creationId xmlns:a16="http://schemas.microsoft.com/office/drawing/2014/main" id="{AC6CAB90-600C-4F40-922A-D642C5A23C3F}"/>
                  </a:ext>
                </a:extLst>
              </p:cNvPr>
              <p:cNvSpPr/>
              <p:nvPr/>
            </p:nvSpPr>
            <p:spPr>
              <a:xfrm flipH="1">
                <a:off x="5377437" y="2739349"/>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0" name="Right Triangle 459">
                <a:extLst>
                  <a:ext uri="{FF2B5EF4-FFF2-40B4-BE49-F238E27FC236}">
                    <a16:creationId xmlns:a16="http://schemas.microsoft.com/office/drawing/2014/main" id="{E8497ADD-76F2-4D8D-BB28-35C9B435DCB1}"/>
                  </a:ext>
                </a:extLst>
              </p:cNvPr>
              <p:cNvSpPr/>
              <p:nvPr/>
            </p:nvSpPr>
            <p:spPr>
              <a:xfrm rot="10800000" flipH="1">
                <a:off x="5377438"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1" name="Right Triangle 460">
                <a:extLst>
                  <a:ext uri="{FF2B5EF4-FFF2-40B4-BE49-F238E27FC236}">
                    <a16:creationId xmlns:a16="http://schemas.microsoft.com/office/drawing/2014/main" id="{ED4F6847-83EE-49E6-9ACB-3C434898D2BB}"/>
                  </a:ext>
                </a:extLst>
              </p:cNvPr>
              <p:cNvSpPr/>
              <p:nvPr/>
            </p:nvSpPr>
            <p:spPr>
              <a:xfrm flipH="1" flipV="1">
                <a:off x="5377437" y="912161"/>
                <a:ext cx="914400" cy="914400"/>
              </a:xfrm>
              <a:prstGeom prst="rtTriangle">
                <a:avLst/>
              </a:prstGeom>
              <a:solidFill>
                <a:sysClr val="window" lastClr="FFFFFF">
                  <a:alpha val="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2" name="Right Triangle 461">
                <a:extLst>
                  <a:ext uri="{FF2B5EF4-FFF2-40B4-BE49-F238E27FC236}">
                    <a16:creationId xmlns:a16="http://schemas.microsoft.com/office/drawing/2014/main" id="{6DC0E555-035C-4FEA-AAFF-5AF059ACDB77}"/>
                  </a:ext>
                </a:extLst>
              </p:cNvPr>
              <p:cNvSpPr/>
              <p:nvPr/>
            </p:nvSpPr>
            <p:spPr>
              <a:xfrm rot="10800000" flipH="1" flipV="1">
                <a:off x="5377437" y="91216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3" name="Right Triangle 462">
                <a:extLst>
                  <a:ext uri="{FF2B5EF4-FFF2-40B4-BE49-F238E27FC236}">
                    <a16:creationId xmlns:a16="http://schemas.microsoft.com/office/drawing/2014/main" id="{C362D385-2EBA-47F1-AA54-F513D36BE82E}"/>
                  </a:ext>
                </a:extLst>
              </p:cNvPr>
              <p:cNvSpPr/>
              <p:nvPr/>
            </p:nvSpPr>
            <p:spPr>
              <a:xfrm flipH="1">
                <a:off x="5377437" y="1827387"/>
                <a:ext cx="914400" cy="914400"/>
              </a:xfrm>
              <a:prstGeom prst="rtTriangle">
                <a:avLst/>
              </a:prstGeom>
              <a:solidFill>
                <a:sysClr val="window" lastClr="FFFFFF">
                  <a:alpha val="7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4" name="Right Triangle 463">
                <a:extLst>
                  <a:ext uri="{FF2B5EF4-FFF2-40B4-BE49-F238E27FC236}">
                    <a16:creationId xmlns:a16="http://schemas.microsoft.com/office/drawing/2014/main" id="{44FDB670-029F-4D92-AF2F-63BC7E48F357}"/>
                  </a:ext>
                </a:extLst>
              </p:cNvPr>
              <p:cNvSpPr/>
              <p:nvPr/>
            </p:nvSpPr>
            <p:spPr>
              <a:xfrm rot="10800000" flipH="1">
                <a:off x="5377438" y="1827387"/>
                <a:ext cx="914400" cy="914400"/>
              </a:xfrm>
              <a:prstGeom prst="rtTriangle">
                <a:avLst/>
              </a:prstGeom>
              <a:solidFill>
                <a:sysClr val="window" lastClr="FFFFFF">
                  <a:alpha val="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5" name="Right Triangle 464">
                <a:extLst>
                  <a:ext uri="{FF2B5EF4-FFF2-40B4-BE49-F238E27FC236}">
                    <a16:creationId xmlns:a16="http://schemas.microsoft.com/office/drawing/2014/main" id="{BF7FCB2D-D853-4FAA-9D53-8216B06EF526}"/>
                  </a:ext>
                </a:extLst>
              </p:cNvPr>
              <p:cNvSpPr/>
              <p:nvPr/>
            </p:nvSpPr>
            <p:spPr>
              <a:xfrm flipH="1">
                <a:off x="5377437" y="0"/>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6" name="Right Triangle 465">
                <a:extLst>
                  <a:ext uri="{FF2B5EF4-FFF2-40B4-BE49-F238E27FC236}">
                    <a16:creationId xmlns:a16="http://schemas.microsoft.com/office/drawing/2014/main" id="{D7A2EF18-6ADE-46FB-ADA5-A705C05B9F12}"/>
                  </a:ext>
                </a:extLst>
              </p:cNvPr>
              <p:cNvSpPr/>
              <p:nvPr/>
            </p:nvSpPr>
            <p:spPr>
              <a:xfrm rot="10800000" flipH="1">
                <a:off x="5377437"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7" name="Right Triangle 466">
                <a:extLst>
                  <a:ext uri="{FF2B5EF4-FFF2-40B4-BE49-F238E27FC236}">
                    <a16:creationId xmlns:a16="http://schemas.microsoft.com/office/drawing/2014/main" id="{4BEA56FD-0FEE-4F20-B155-E52C55C85E10}"/>
                  </a:ext>
                </a:extLst>
              </p:cNvPr>
              <p:cNvSpPr/>
              <p:nvPr/>
            </p:nvSpPr>
            <p:spPr>
              <a:xfrm flipV="1">
                <a:off x="6291836" y="639395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8" name="Right Triangle 467">
                <a:extLst>
                  <a:ext uri="{FF2B5EF4-FFF2-40B4-BE49-F238E27FC236}">
                    <a16:creationId xmlns:a16="http://schemas.microsoft.com/office/drawing/2014/main" id="{A3E20CA0-4342-4AC4-AF4E-F7050E5FB431}"/>
                  </a:ext>
                </a:extLst>
              </p:cNvPr>
              <p:cNvSpPr/>
              <p:nvPr/>
            </p:nvSpPr>
            <p:spPr>
              <a:xfrm>
                <a:off x="6291836" y="5481973"/>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9" name="Right Triangle 468">
                <a:extLst>
                  <a:ext uri="{FF2B5EF4-FFF2-40B4-BE49-F238E27FC236}">
                    <a16:creationId xmlns:a16="http://schemas.microsoft.com/office/drawing/2014/main" id="{40FA8610-C4B3-4A48-AE21-8AE040D2767B}"/>
                  </a:ext>
                </a:extLst>
              </p:cNvPr>
              <p:cNvSpPr/>
              <p:nvPr/>
            </p:nvSpPr>
            <p:spPr>
              <a:xfrm rot="10800000">
                <a:off x="6291836" y="5481973"/>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0" name="Right Triangle 469">
                <a:extLst>
                  <a:ext uri="{FF2B5EF4-FFF2-40B4-BE49-F238E27FC236}">
                    <a16:creationId xmlns:a16="http://schemas.microsoft.com/office/drawing/2014/main" id="{F800BDC0-D415-4FAC-9FB3-275D1457F5C9}"/>
                  </a:ext>
                </a:extLst>
              </p:cNvPr>
              <p:cNvSpPr/>
              <p:nvPr/>
            </p:nvSpPr>
            <p:spPr>
              <a:xfrm flipV="1">
                <a:off x="6291836" y="3651328"/>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1" name="Right Triangle 470">
                <a:extLst>
                  <a:ext uri="{FF2B5EF4-FFF2-40B4-BE49-F238E27FC236}">
                    <a16:creationId xmlns:a16="http://schemas.microsoft.com/office/drawing/2014/main" id="{0209195A-83F2-4821-911B-2BF237FC4641}"/>
                  </a:ext>
                </a:extLst>
              </p:cNvPr>
              <p:cNvSpPr/>
              <p:nvPr/>
            </p:nvSpPr>
            <p:spPr>
              <a:xfrm>
                <a:off x="6291836"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2" name="Right Triangle 471">
                <a:extLst>
                  <a:ext uri="{FF2B5EF4-FFF2-40B4-BE49-F238E27FC236}">
                    <a16:creationId xmlns:a16="http://schemas.microsoft.com/office/drawing/2014/main" id="{6E2E7E61-3C84-4FD8-8580-F45F975F8A43}"/>
                  </a:ext>
                </a:extLst>
              </p:cNvPr>
              <p:cNvSpPr/>
              <p:nvPr/>
            </p:nvSpPr>
            <p:spPr>
              <a:xfrm rot="10800000">
                <a:off x="62918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3" name="Right Triangle 472">
                <a:extLst>
                  <a:ext uri="{FF2B5EF4-FFF2-40B4-BE49-F238E27FC236}">
                    <a16:creationId xmlns:a16="http://schemas.microsoft.com/office/drawing/2014/main" id="{89921BC3-8110-443D-B62C-633F90B9CBE8}"/>
                  </a:ext>
                </a:extLst>
              </p:cNvPr>
              <p:cNvSpPr/>
              <p:nvPr/>
            </p:nvSpPr>
            <p:spPr>
              <a:xfrm>
                <a:off x="6291836" y="2739349"/>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4" name="Right Triangle 473">
                <a:extLst>
                  <a:ext uri="{FF2B5EF4-FFF2-40B4-BE49-F238E27FC236}">
                    <a16:creationId xmlns:a16="http://schemas.microsoft.com/office/drawing/2014/main" id="{E03C5487-8B03-48E8-9617-472F6F6B00C6}"/>
                  </a:ext>
                </a:extLst>
              </p:cNvPr>
              <p:cNvSpPr/>
              <p:nvPr/>
            </p:nvSpPr>
            <p:spPr>
              <a:xfrm rot="10800000">
                <a:off x="6291836" y="2739349"/>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5" name="Right Triangle 474">
                <a:extLst>
                  <a:ext uri="{FF2B5EF4-FFF2-40B4-BE49-F238E27FC236}">
                    <a16:creationId xmlns:a16="http://schemas.microsoft.com/office/drawing/2014/main" id="{29A717BE-A408-4ACD-B8CA-4C51A4FD30F2}"/>
                  </a:ext>
                </a:extLst>
              </p:cNvPr>
              <p:cNvSpPr/>
              <p:nvPr/>
            </p:nvSpPr>
            <p:spPr>
              <a:xfrm flipV="1">
                <a:off x="6291836"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6" name="Right Triangle 475">
                <a:extLst>
                  <a:ext uri="{FF2B5EF4-FFF2-40B4-BE49-F238E27FC236}">
                    <a16:creationId xmlns:a16="http://schemas.microsoft.com/office/drawing/2014/main" id="{D1D6D794-7A8A-417A-9EA0-8F462207603F}"/>
                  </a:ext>
                </a:extLst>
              </p:cNvPr>
              <p:cNvSpPr/>
              <p:nvPr/>
            </p:nvSpPr>
            <p:spPr>
              <a:xfrm rot="10800000">
                <a:off x="6291836"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7" name="Right Triangle 476">
                <a:extLst>
                  <a:ext uri="{FF2B5EF4-FFF2-40B4-BE49-F238E27FC236}">
                    <a16:creationId xmlns:a16="http://schemas.microsoft.com/office/drawing/2014/main" id="{4526E631-3B41-4E61-9B2F-137178F23ABD}"/>
                  </a:ext>
                </a:extLst>
              </p:cNvPr>
              <p:cNvSpPr/>
              <p:nvPr/>
            </p:nvSpPr>
            <p:spPr>
              <a:xfrm>
                <a:off x="6291836" y="0"/>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8" name="Right Triangle 477">
                <a:extLst>
                  <a:ext uri="{FF2B5EF4-FFF2-40B4-BE49-F238E27FC236}">
                    <a16:creationId xmlns:a16="http://schemas.microsoft.com/office/drawing/2014/main" id="{6A5196F8-0936-40D2-A335-0F9B47901116}"/>
                  </a:ext>
                </a:extLst>
              </p:cNvPr>
              <p:cNvSpPr/>
              <p:nvPr/>
            </p:nvSpPr>
            <p:spPr>
              <a:xfrm flipH="1" flipV="1">
                <a:off x="7206237" y="6393952"/>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9" name="Right Triangle 478">
                <a:extLst>
                  <a:ext uri="{FF2B5EF4-FFF2-40B4-BE49-F238E27FC236}">
                    <a16:creationId xmlns:a16="http://schemas.microsoft.com/office/drawing/2014/main" id="{759D236C-F9BF-4825-BF7C-9638711EA5A7}"/>
                  </a:ext>
                </a:extLst>
              </p:cNvPr>
              <p:cNvSpPr/>
              <p:nvPr/>
            </p:nvSpPr>
            <p:spPr>
              <a:xfrm flipH="1">
                <a:off x="7206237" y="5481973"/>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0" name="Right Triangle 479">
                <a:extLst>
                  <a:ext uri="{FF2B5EF4-FFF2-40B4-BE49-F238E27FC236}">
                    <a16:creationId xmlns:a16="http://schemas.microsoft.com/office/drawing/2014/main" id="{F4FABE61-0927-4DA0-A34B-B3AD68A93BC2}"/>
                  </a:ext>
                </a:extLst>
              </p:cNvPr>
              <p:cNvSpPr/>
              <p:nvPr/>
            </p:nvSpPr>
            <p:spPr>
              <a:xfrm rot="10800000" flipH="1">
                <a:off x="7206238" y="5481973"/>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1" name="Right Triangle 480">
                <a:extLst>
                  <a:ext uri="{FF2B5EF4-FFF2-40B4-BE49-F238E27FC236}">
                    <a16:creationId xmlns:a16="http://schemas.microsoft.com/office/drawing/2014/main" id="{4C88AC99-C1B9-402A-919F-AE603788BB24}"/>
                  </a:ext>
                </a:extLst>
              </p:cNvPr>
              <p:cNvSpPr/>
              <p:nvPr/>
            </p:nvSpPr>
            <p:spPr>
              <a:xfrm flipH="1" flipV="1">
                <a:off x="7206237"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2" name="Right Triangle 481">
                <a:extLst>
                  <a:ext uri="{FF2B5EF4-FFF2-40B4-BE49-F238E27FC236}">
                    <a16:creationId xmlns:a16="http://schemas.microsoft.com/office/drawing/2014/main" id="{9DC45E49-66D9-4659-B81E-E6F00A712E76}"/>
                  </a:ext>
                </a:extLst>
              </p:cNvPr>
              <p:cNvSpPr/>
              <p:nvPr/>
            </p:nvSpPr>
            <p:spPr>
              <a:xfrm rot="10800000" flipH="1" flipV="1">
                <a:off x="7206238" y="3651328"/>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3" name="Right Triangle 482">
                <a:extLst>
                  <a:ext uri="{FF2B5EF4-FFF2-40B4-BE49-F238E27FC236}">
                    <a16:creationId xmlns:a16="http://schemas.microsoft.com/office/drawing/2014/main" id="{638949CE-9716-472B-9A19-C0C6A9BDF40B}"/>
                  </a:ext>
                </a:extLst>
              </p:cNvPr>
              <p:cNvSpPr/>
              <p:nvPr/>
            </p:nvSpPr>
            <p:spPr>
              <a:xfrm flipH="1">
                <a:off x="72062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4" name="Right Triangle 483">
                <a:extLst>
                  <a:ext uri="{FF2B5EF4-FFF2-40B4-BE49-F238E27FC236}">
                    <a16:creationId xmlns:a16="http://schemas.microsoft.com/office/drawing/2014/main" id="{6B8D2950-E201-4DD3-AAB7-F14F4EA50842}"/>
                  </a:ext>
                </a:extLst>
              </p:cNvPr>
              <p:cNvSpPr/>
              <p:nvPr/>
            </p:nvSpPr>
            <p:spPr>
              <a:xfrm rot="10800000" flipH="1">
                <a:off x="7206237"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5" name="Right Triangle 484">
                <a:extLst>
                  <a:ext uri="{FF2B5EF4-FFF2-40B4-BE49-F238E27FC236}">
                    <a16:creationId xmlns:a16="http://schemas.microsoft.com/office/drawing/2014/main" id="{38E06C6E-E7C6-4790-A4DE-3C3C82D44E07}"/>
                  </a:ext>
                </a:extLst>
              </p:cNvPr>
              <p:cNvSpPr/>
              <p:nvPr/>
            </p:nvSpPr>
            <p:spPr>
              <a:xfrm flipH="1" flipV="1">
                <a:off x="7206237" y="912161"/>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6" name="Right Triangle 485">
                <a:extLst>
                  <a:ext uri="{FF2B5EF4-FFF2-40B4-BE49-F238E27FC236}">
                    <a16:creationId xmlns:a16="http://schemas.microsoft.com/office/drawing/2014/main" id="{0150A1C3-EF41-464C-9352-B5471207BABD}"/>
                  </a:ext>
                </a:extLst>
              </p:cNvPr>
              <p:cNvSpPr/>
              <p:nvPr/>
            </p:nvSpPr>
            <p:spPr>
              <a:xfrm rot="10800000" flipH="1" flipV="1">
                <a:off x="7206237"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7" name="Right Triangle 486">
                <a:extLst>
                  <a:ext uri="{FF2B5EF4-FFF2-40B4-BE49-F238E27FC236}">
                    <a16:creationId xmlns:a16="http://schemas.microsoft.com/office/drawing/2014/main" id="{E2A15506-76C7-4C43-BD79-64B82058A3EB}"/>
                  </a:ext>
                </a:extLst>
              </p:cNvPr>
              <p:cNvSpPr/>
              <p:nvPr/>
            </p:nvSpPr>
            <p:spPr>
              <a:xfrm flipH="1">
                <a:off x="7206237" y="1827387"/>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8" name="Right Triangle 487">
                <a:extLst>
                  <a:ext uri="{FF2B5EF4-FFF2-40B4-BE49-F238E27FC236}">
                    <a16:creationId xmlns:a16="http://schemas.microsoft.com/office/drawing/2014/main" id="{91E89A97-DB10-480C-9289-4777A230CECB}"/>
                  </a:ext>
                </a:extLst>
              </p:cNvPr>
              <p:cNvSpPr/>
              <p:nvPr/>
            </p:nvSpPr>
            <p:spPr>
              <a:xfrm rot="10800000" flipH="1">
                <a:off x="7206237" y="1827387"/>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9" name="Right Triangle 488">
                <a:extLst>
                  <a:ext uri="{FF2B5EF4-FFF2-40B4-BE49-F238E27FC236}">
                    <a16:creationId xmlns:a16="http://schemas.microsoft.com/office/drawing/2014/main" id="{FDC83301-6F8A-4D12-AB3A-64AD50746A8A}"/>
                  </a:ext>
                </a:extLst>
              </p:cNvPr>
              <p:cNvSpPr/>
              <p:nvPr/>
            </p:nvSpPr>
            <p:spPr>
              <a:xfrm flipH="1">
                <a:off x="7206237" y="0"/>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1" name="Right Triangle 490">
                <a:extLst>
                  <a:ext uri="{FF2B5EF4-FFF2-40B4-BE49-F238E27FC236}">
                    <a16:creationId xmlns:a16="http://schemas.microsoft.com/office/drawing/2014/main" id="{84AE5E7E-84A4-4219-BFE7-BDB57001FA36}"/>
                  </a:ext>
                </a:extLst>
              </p:cNvPr>
              <p:cNvSpPr/>
              <p:nvPr/>
            </p:nvSpPr>
            <p:spPr>
              <a:xfrm rot="10800000" flipH="1">
                <a:off x="7206237"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2" name="Right Triangle 491">
                <a:extLst>
                  <a:ext uri="{FF2B5EF4-FFF2-40B4-BE49-F238E27FC236}">
                    <a16:creationId xmlns:a16="http://schemas.microsoft.com/office/drawing/2014/main" id="{7DEF8A34-AC1B-419F-9B22-B1C93113FEB6}"/>
                  </a:ext>
                </a:extLst>
              </p:cNvPr>
              <p:cNvSpPr/>
              <p:nvPr/>
            </p:nvSpPr>
            <p:spPr>
              <a:xfrm rot="10800000" flipH="1" flipV="1">
                <a:off x="9035888" y="6393952"/>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3" name="Right Triangle 492">
                <a:extLst>
                  <a:ext uri="{FF2B5EF4-FFF2-40B4-BE49-F238E27FC236}">
                    <a16:creationId xmlns:a16="http://schemas.microsoft.com/office/drawing/2014/main" id="{3FF6A359-9433-4A6B-BB9C-026E4C09938B}"/>
                  </a:ext>
                </a:extLst>
              </p:cNvPr>
              <p:cNvSpPr/>
              <p:nvPr/>
            </p:nvSpPr>
            <p:spPr>
              <a:xfrm flipH="1">
                <a:off x="9035887" y="5481973"/>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4" name="Right Triangle 493">
                <a:extLst>
                  <a:ext uri="{FF2B5EF4-FFF2-40B4-BE49-F238E27FC236}">
                    <a16:creationId xmlns:a16="http://schemas.microsoft.com/office/drawing/2014/main" id="{FC43AA7C-D5DD-456A-8CDE-83625921940E}"/>
                  </a:ext>
                </a:extLst>
              </p:cNvPr>
              <p:cNvSpPr/>
              <p:nvPr/>
            </p:nvSpPr>
            <p:spPr>
              <a:xfrm rot="10800000" flipH="1" flipV="1">
                <a:off x="9035888" y="3651328"/>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5" name="Right Triangle 494">
                <a:extLst>
                  <a:ext uri="{FF2B5EF4-FFF2-40B4-BE49-F238E27FC236}">
                    <a16:creationId xmlns:a16="http://schemas.microsoft.com/office/drawing/2014/main" id="{52A45A34-AFFB-4CCC-8E45-D96047C59D53}"/>
                  </a:ext>
                </a:extLst>
              </p:cNvPr>
              <p:cNvSpPr/>
              <p:nvPr/>
            </p:nvSpPr>
            <p:spPr>
              <a:xfrm rot="10800000" flipH="1">
                <a:off x="9035888"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6" name="Right Triangle 495">
                <a:extLst>
                  <a:ext uri="{FF2B5EF4-FFF2-40B4-BE49-F238E27FC236}">
                    <a16:creationId xmlns:a16="http://schemas.microsoft.com/office/drawing/2014/main" id="{D4CA0850-EE5D-4D41-A550-EDBFB0141A87}"/>
                  </a:ext>
                </a:extLst>
              </p:cNvPr>
              <p:cNvSpPr/>
              <p:nvPr/>
            </p:nvSpPr>
            <p:spPr>
              <a:xfrm flipH="1">
                <a:off x="9035887" y="2739349"/>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7" name="Right Triangle 496">
                <a:extLst>
                  <a:ext uri="{FF2B5EF4-FFF2-40B4-BE49-F238E27FC236}">
                    <a16:creationId xmlns:a16="http://schemas.microsoft.com/office/drawing/2014/main" id="{F18578AA-558B-4813-B6F7-3E806429CE26}"/>
                  </a:ext>
                </a:extLst>
              </p:cNvPr>
              <p:cNvSpPr/>
              <p:nvPr/>
            </p:nvSpPr>
            <p:spPr>
              <a:xfrm rot="10800000" flipH="1" flipV="1">
                <a:off x="9035887" y="91216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8" name="Right Triangle 497">
                <a:extLst>
                  <a:ext uri="{FF2B5EF4-FFF2-40B4-BE49-F238E27FC236}">
                    <a16:creationId xmlns:a16="http://schemas.microsoft.com/office/drawing/2014/main" id="{1425487B-8D83-4A0A-99BE-7F294EABAFB9}"/>
                  </a:ext>
                </a:extLst>
              </p:cNvPr>
              <p:cNvSpPr/>
              <p:nvPr/>
            </p:nvSpPr>
            <p:spPr>
              <a:xfrm flipH="1">
                <a:off x="9035887"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9" name="Right Triangle 498">
                <a:extLst>
                  <a:ext uri="{FF2B5EF4-FFF2-40B4-BE49-F238E27FC236}">
                    <a16:creationId xmlns:a16="http://schemas.microsoft.com/office/drawing/2014/main" id="{51607C85-EC0D-4561-B828-B4BA11DD4785}"/>
                  </a:ext>
                </a:extLst>
              </p:cNvPr>
              <p:cNvSpPr/>
              <p:nvPr/>
            </p:nvSpPr>
            <p:spPr>
              <a:xfrm rot="10800000" flipH="1">
                <a:off x="9035887"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0" name="Right Triangle 499">
                <a:extLst>
                  <a:ext uri="{FF2B5EF4-FFF2-40B4-BE49-F238E27FC236}">
                    <a16:creationId xmlns:a16="http://schemas.microsoft.com/office/drawing/2014/main" id="{E43496DC-EECE-4E9E-979E-4CE80A88DB7B}"/>
                  </a:ext>
                </a:extLst>
              </p:cNvPr>
              <p:cNvSpPr/>
              <p:nvPr/>
            </p:nvSpPr>
            <p:spPr>
              <a:xfrm flipH="1">
                <a:off x="9035887" y="0"/>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1" name="Right Triangle 500">
                <a:extLst>
                  <a:ext uri="{FF2B5EF4-FFF2-40B4-BE49-F238E27FC236}">
                    <a16:creationId xmlns:a16="http://schemas.microsoft.com/office/drawing/2014/main" id="{794BA343-3CB2-48F6-8500-AAB5BEC015E7}"/>
                  </a:ext>
                </a:extLst>
              </p:cNvPr>
              <p:cNvSpPr/>
              <p:nvPr/>
            </p:nvSpPr>
            <p:spPr>
              <a:xfrm rot="10800000" flipV="1">
                <a:off x="8121064" y="6393952"/>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2" name="Right Triangle 501">
                <a:extLst>
                  <a:ext uri="{FF2B5EF4-FFF2-40B4-BE49-F238E27FC236}">
                    <a16:creationId xmlns:a16="http://schemas.microsoft.com/office/drawing/2014/main" id="{36F11128-B718-486C-ADC2-44420D2CBC69}"/>
                  </a:ext>
                </a:extLst>
              </p:cNvPr>
              <p:cNvSpPr/>
              <p:nvPr/>
            </p:nvSpPr>
            <p:spPr>
              <a:xfrm>
                <a:off x="8121063" y="5481973"/>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3" name="Right Triangle 502">
                <a:extLst>
                  <a:ext uri="{FF2B5EF4-FFF2-40B4-BE49-F238E27FC236}">
                    <a16:creationId xmlns:a16="http://schemas.microsoft.com/office/drawing/2014/main" id="{EEE73D7F-4FCD-4C57-89F0-7F98B306B657}"/>
                  </a:ext>
                </a:extLst>
              </p:cNvPr>
              <p:cNvSpPr/>
              <p:nvPr/>
            </p:nvSpPr>
            <p:spPr>
              <a:xfrm rot="10800000">
                <a:off x="8121064" y="5481973"/>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4" name="Right Triangle 503">
                <a:extLst>
                  <a:ext uri="{FF2B5EF4-FFF2-40B4-BE49-F238E27FC236}">
                    <a16:creationId xmlns:a16="http://schemas.microsoft.com/office/drawing/2014/main" id="{CDB2F853-39AE-429E-AF48-DD48B371E033}"/>
                  </a:ext>
                </a:extLst>
              </p:cNvPr>
              <p:cNvSpPr/>
              <p:nvPr/>
            </p:nvSpPr>
            <p:spPr>
              <a:xfrm flipV="1">
                <a:off x="8121063"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5" name="Right Triangle 504">
                <a:extLst>
                  <a:ext uri="{FF2B5EF4-FFF2-40B4-BE49-F238E27FC236}">
                    <a16:creationId xmlns:a16="http://schemas.microsoft.com/office/drawing/2014/main" id="{288A5683-B5F1-4727-907A-B223277FF6A5}"/>
                  </a:ext>
                </a:extLst>
              </p:cNvPr>
              <p:cNvSpPr/>
              <p:nvPr/>
            </p:nvSpPr>
            <p:spPr>
              <a:xfrm rot="10800000" flipV="1">
                <a:off x="8121064"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6" name="Right Triangle 505">
                <a:extLst>
                  <a:ext uri="{FF2B5EF4-FFF2-40B4-BE49-F238E27FC236}">
                    <a16:creationId xmlns:a16="http://schemas.microsoft.com/office/drawing/2014/main" id="{C53196B2-7A2B-4894-8650-23F2C1DF75B6}"/>
                  </a:ext>
                </a:extLst>
              </p:cNvPr>
              <p:cNvSpPr/>
              <p:nvPr/>
            </p:nvSpPr>
            <p:spPr>
              <a:xfrm rot="10800000">
                <a:off x="8121064" y="4566554"/>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7" name="Right Triangle 506">
                <a:extLst>
                  <a:ext uri="{FF2B5EF4-FFF2-40B4-BE49-F238E27FC236}">
                    <a16:creationId xmlns:a16="http://schemas.microsoft.com/office/drawing/2014/main" id="{F38EB5CA-DB78-4858-886A-7C8837036C5D}"/>
                  </a:ext>
                </a:extLst>
              </p:cNvPr>
              <p:cNvSpPr/>
              <p:nvPr/>
            </p:nvSpPr>
            <p:spPr>
              <a:xfrm>
                <a:off x="8121063" y="2739349"/>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8" name="Right Triangle 507">
                <a:extLst>
                  <a:ext uri="{FF2B5EF4-FFF2-40B4-BE49-F238E27FC236}">
                    <a16:creationId xmlns:a16="http://schemas.microsoft.com/office/drawing/2014/main" id="{AF60CFEB-045E-4AA2-AE34-5B8B0E045C7C}"/>
                  </a:ext>
                </a:extLst>
              </p:cNvPr>
              <p:cNvSpPr/>
              <p:nvPr/>
            </p:nvSpPr>
            <p:spPr>
              <a:xfrm rot="10800000">
                <a:off x="8121063"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9" name="Right Triangle 508">
                <a:extLst>
                  <a:ext uri="{FF2B5EF4-FFF2-40B4-BE49-F238E27FC236}">
                    <a16:creationId xmlns:a16="http://schemas.microsoft.com/office/drawing/2014/main" id="{D7CE208B-67D1-4A0B-AE34-85447EC45B61}"/>
                  </a:ext>
                </a:extLst>
              </p:cNvPr>
              <p:cNvSpPr/>
              <p:nvPr/>
            </p:nvSpPr>
            <p:spPr>
              <a:xfrm flipV="1">
                <a:off x="8121063"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0" name="Right Triangle 509">
                <a:extLst>
                  <a:ext uri="{FF2B5EF4-FFF2-40B4-BE49-F238E27FC236}">
                    <a16:creationId xmlns:a16="http://schemas.microsoft.com/office/drawing/2014/main" id="{DB2CA238-8A95-412C-BD9E-61A2A9873CDC}"/>
                  </a:ext>
                </a:extLst>
              </p:cNvPr>
              <p:cNvSpPr/>
              <p:nvPr/>
            </p:nvSpPr>
            <p:spPr>
              <a:xfrm>
                <a:off x="8121063"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1" name="Right Triangle 510">
                <a:extLst>
                  <a:ext uri="{FF2B5EF4-FFF2-40B4-BE49-F238E27FC236}">
                    <a16:creationId xmlns:a16="http://schemas.microsoft.com/office/drawing/2014/main" id="{53CB3C90-8D26-47E1-B1DD-A91D8813F1B9}"/>
                  </a:ext>
                </a:extLst>
              </p:cNvPr>
              <p:cNvSpPr/>
              <p:nvPr/>
            </p:nvSpPr>
            <p:spPr>
              <a:xfrm rot="10800000">
                <a:off x="8121063"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2" name="Right Triangle 511">
                <a:extLst>
                  <a:ext uri="{FF2B5EF4-FFF2-40B4-BE49-F238E27FC236}">
                    <a16:creationId xmlns:a16="http://schemas.microsoft.com/office/drawing/2014/main" id="{51E7C63A-7C58-401D-87DD-22482D20BFFC}"/>
                  </a:ext>
                </a:extLst>
              </p:cNvPr>
              <p:cNvSpPr/>
              <p:nvPr/>
            </p:nvSpPr>
            <p:spPr>
              <a:xfrm>
                <a:off x="8121063" y="0"/>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3" name="Right Triangle 512">
                <a:extLst>
                  <a:ext uri="{FF2B5EF4-FFF2-40B4-BE49-F238E27FC236}">
                    <a16:creationId xmlns:a16="http://schemas.microsoft.com/office/drawing/2014/main" id="{E3466401-8014-4222-8198-7C8B19EF432B}"/>
                  </a:ext>
                </a:extLst>
              </p:cNvPr>
              <p:cNvSpPr/>
              <p:nvPr/>
            </p:nvSpPr>
            <p:spPr>
              <a:xfrm rot="10800000">
                <a:off x="8121063"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4" name="Right Triangle 513">
                <a:extLst>
                  <a:ext uri="{FF2B5EF4-FFF2-40B4-BE49-F238E27FC236}">
                    <a16:creationId xmlns:a16="http://schemas.microsoft.com/office/drawing/2014/main" id="{7DB95E6C-C5A6-42B7-842E-9F87231F30F1}"/>
                  </a:ext>
                </a:extLst>
              </p:cNvPr>
              <p:cNvSpPr/>
              <p:nvPr/>
            </p:nvSpPr>
            <p:spPr>
              <a:xfrm flipV="1">
                <a:off x="2636987" y="6393952"/>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5" name="Right Triangle 514">
                <a:extLst>
                  <a:ext uri="{FF2B5EF4-FFF2-40B4-BE49-F238E27FC236}">
                    <a16:creationId xmlns:a16="http://schemas.microsoft.com/office/drawing/2014/main" id="{D2D8F061-74DA-40BF-9F8A-634D621692B8}"/>
                  </a:ext>
                </a:extLst>
              </p:cNvPr>
              <p:cNvSpPr/>
              <p:nvPr/>
            </p:nvSpPr>
            <p:spPr>
              <a:xfrm rot="10800000" flipV="1">
                <a:off x="2636988" y="6393952"/>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6" name="Right Triangle 515">
                <a:extLst>
                  <a:ext uri="{FF2B5EF4-FFF2-40B4-BE49-F238E27FC236}">
                    <a16:creationId xmlns:a16="http://schemas.microsoft.com/office/drawing/2014/main" id="{1FA1317E-5CB6-4037-BF32-23A8B7DAD023}"/>
                  </a:ext>
                </a:extLst>
              </p:cNvPr>
              <p:cNvSpPr/>
              <p:nvPr/>
            </p:nvSpPr>
            <p:spPr>
              <a:xfrm>
                <a:off x="2636987" y="5481973"/>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8" name="Right Triangle 517">
                <a:extLst>
                  <a:ext uri="{FF2B5EF4-FFF2-40B4-BE49-F238E27FC236}">
                    <a16:creationId xmlns:a16="http://schemas.microsoft.com/office/drawing/2014/main" id="{4C5D7ADE-0C1C-4EC8-9221-3B11D253F885}"/>
                  </a:ext>
                </a:extLst>
              </p:cNvPr>
              <p:cNvSpPr/>
              <p:nvPr/>
            </p:nvSpPr>
            <p:spPr>
              <a:xfrm flipV="1">
                <a:off x="2636987" y="3651328"/>
                <a:ext cx="914400" cy="914400"/>
              </a:xfrm>
              <a:prstGeom prst="rtTriangle">
                <a:avLst/>
              </a:prstGeom>
              <a:solidFill>
                <a:sysClr val="window" lastClr="FFFFFF">
                  <a:alpha val="2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4" name="Right Triangle 523">
                <a:extLst>
                  <a:ext uri="{FF2B5EF4-FFF2-40B4-BE49-F238E27FC236}">
                    <a16:creationId xmlns:a16="http://schemas.microsoft.com/office/drawing/2014/main" id="{CDCA1396-C65F-4918-8A65-C12A1DBB12E5}"/>
                  </a:ext>
                </a:extLst>
              </p:cNvPr>
              <p:cNvSpPr/>
              <p:nvPr/>
            </p:nvSpPr>
            <p:spPr>
              <a:xfrm rot="10800000" flipV="1">
                <a:off x="2636988"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5" name="Right Triangle 524">
                <a:extLst>
                  <a:ext uri="{FF2B5EF4-FFF2-40B4-BE49-F238E27FC236}">
                    <a16:creationId xmlns:a16="http://schemas.microsoft.com/office/drawing/2014/main" id="{977B5BB2-2213-4CDA-89AF-5FA022D606EE}"/>
                  </a:ext>
                </a:extLst>
              </p:cNvPr>
              <p:cNvSpPr/>
              <p:nvPr/>
            </p:nvSpPr>
            <p:spPr>
              <a:xfrm>
                <a:off x="2636987"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6" name="Right Triangle 525">
                <a:extLst>
                  <a:ext uri="{FF2B5EF4-FFF2-40B4-BE49-F238E27FC236}">
                    <a16:creationId xmlns:a16="http://schemas.microsoft.com/office/drawing/2014/main" id="{04696D12-24E4-4D1A-AF19-D292921EC68F}"/>
                  </a:ext>
                </a:extLst>
              </p:cNvPr>
              <p:cNvSpPr/>
              <p:nvPr/>
            </p:nvSpPr>
            <p:spPr>
              <a:xfrm rot="10800000">
                <a:off x="2636988" y="4566554"/>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7" name="Right Triangle 526">
                <a:extLst>
                  <a:ext uri="{FF2B5EF4-FFF2-40B4-BE49-F238E27FC236}">
                    <a16:creationId xmlns:a16="http://schemas.microsoft.com/office/drawing/2014/main" id="{8394135F-636A-458A-953F-89994A0966F6}"/>
                  </a:ext>
                </a:extLst>
              </p:cNvPr>
              <p:cNvSpPr/>
              <p:nvPr/>
            </p:nvSpPr>
            <p:spPr>
              <a:xfrm>
                <a:off x="2636987" y="2739349"/>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8" name="Right Triangle 527">
                <a:extLst>
                  <a:ext uri="{FF2B5EF4-FFF2-40B4-BE49-F238E27FC236}">
                    <a16:creationId xmlns:a16="http://schemas.microsoft.com/office/drawing/2014/main" id="{4B09D4C2-4713-45A5-9C69-3BCF39AA9199}"/>
                  </a:ext>
                </a:extLst>
              </p:cNvPr>
              <p:cNvSpPr/>
              <p:nvPr/>
            </p:nvSpPr>
            <p:spPr>
              <a:xfrm rot="10800000">
                <a:off x="2636988" y="2739349"/>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9" name="Right Triangle 528">
                <a:extLst>
                  <a:ext uri="{FF2B5EF4-FFF2-40B4-BE49-F238E27FC236}">
                    <a16:creationId xmlns:a16="http://schemas.microsoft.com/office/drawing/2014/main" id="{A79D9AE3-7822-4273-BB88-7ADC78C547AB}"/>
                  </a:ext>
                </a:extLst>
              </p:cNvPr>
              <p:cNvSpPr/>
              <p:nvPr/>
            </p:nvSpPr>
            <p:spPr>
              <a:xfrm rot="10800000" flipV="1">
                <a:off x="2636988" y="912161"/>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0" name="Right Triangle 529">
                <a:extLst>
                  <a:ext uri="{FF2B5EF4-FFF2-40B4-BE49-F238E27FC236}">
                    <a16:creationId xmlns:a16="http://schemas.microsoft.com/office/drawing/2014/main" id="{5685EB5C-341C-4B56-8A94-A84CB5C13625}"/>
                  </a:ext>
                </a:extLst>
              </p:cNvPr>
              <p:cNvSpPr/>
              <p:nvPr/>
            </p:nvSpPr>
            <p:spPr>
              <a:xfrm>
                <a:off x="2636987" y="1821037"/>
                <a:ext cx="914400" cy="914400"/>
              </a:xfrm>
              <a:prstGeom prst="rtTriangle">
                <a:avLst/>
              </a:prstGeom>
              <a:solidFill>
                <a:sysClr val="window" lastClr="FFFFFF">
                  <a:alpha val="7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1" name="Right Triangle 530">
                <a:extLst>
                  <a:ext uri="{FF2B5EF4-FFF2-40B4-BE49-F238E27FC236}">
                    <a16:creationId xmlns:a16="http://schemas.microsoft.com/office/drawing/2014/main" id="{87B681F8-DB1B-4009-8694-1EC04013DE3E}"/>
                  </a:ext>
                </a:extLst>
              </p:cNvPr>
              <p:cNvSpPr/>
              <p:nvPr/>
            </p:nvSpPr>
            <p:spPr>
              <a:xfrm rot="10800000">
                <a:off x="2636988" y="1827387"/>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2" name="Right Triangle 531">
                <a:extLst>
                  <a:ext uri="{FF2B5EF4-FFF2-40B4-BE49-F238E27FC236}">
                    <a16:creationId xmlns:a16="http://schemas.microsoft.com/office/drawing/2014/main" id="{37FF5853-402D-4584-8D30-A6689BE2E658}"/>
                  </a:ext>
                </a:extLst>
              </p:cNvPr>
              <p:cNvSpPr/>
              <p:nvPr/>
            </p:nvSpPr>
            <p:spPr>
              <a:xfrm>
                <a:off x="2636987" y="0"/>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3" name="Right Triangle 532">
                <a:extLst>
                  <a:ext uri="{FF2B5EF4-FFF2-40B4-BE49-F238E27FC236}">
                    <a16:creationId xmlns:a16="http://schemas.microsoft.com/office/drawing/2014/main" id="{70D62F21-EA97-4F13-B1A9-21700FADD115}"/>
                  </a:ext>
                </a:extLst>
              </p:cNvPr>
              <p:cNvSpPr/>
              <p:nvPr/>
            </p:nvSpPr>
            <p:spPr>
              <a:xfrm rot="10800000">
                <a:off x="2636988"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4" name="Right Triangle 533">
                <a:extLst>
                  <a:ext uri="{FF2B5EF4-FFF2-40B4-BE49-F238E27FC236}">
                    <a16:creationId xmlns:a16="http://schemas.microsoft.com/office/drawing/2014/main" id="{4DECF3D0-C7B3-4F84-AC3F-A3A1B223EB27}"/>
                  </a:ext>
                </a:extLst>
              </p:cNvPr>
              <p:cNvSpPr/>
              <p:nvPr/>
            </p:nvSpPr>
            <p:spPr>
              <a:xfrm flipH="1">
                <a:off x="3548522" y="5481973"/>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5" name="Right Triangle 534">
                <a:extLst>
                  <a:ext uri="{FF2B5EF4-FFF2-40B4-BE49-F238E27FC236}">
                    <a16:creationId xmlns:a16="http://schemas.microsoft.com/office/drawing/2014/main" id="{86853A54-7A15-4949-80A5-B3AF2B14385C}"/>
                  </a:ext>
                </a:extLst>
              </p:cNvPr>
              <p:cNvSpPr/>
              <p:nvPr/>
            </p:nvSpPr>
            <p:spPr>
              <a:xfrm rot="10800000" flipH="1">
                <a:off x="3548522" y="5481973"/>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6" name="Right Triangle 535">
                <a:extLst>
                  <a:ext uri="{FF2B5EF4-FFF2-40B4-BE49-F238E27FC236}">
                    <a16:creationId xmlns:a16="http://schemas.microsoft.com/office/drawing/2014/main" id="{B0FE84F9-98AD-40E9-B02A-DEE9D0AE27DC}"/>
                  </a:ext>
                </a:extLst>
              </p:cNvPr>
              <p:cNvSpPr/>
              <p:nvPr/>
            </p:nvSpPr>
            <p:spPr>
              <a:xfrm flipH="1" flipV="1">
                <a:off x="3548522"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7" name="Right Triangle 536">
                <a:extLst>
                  <a:ext uri="{FF2B5EF4-FFF2-40B4-BE49-F238E27FC236}">
                    <a16:creationId xmlns:a16="http://schemas.microsoft.com/office/drawing/2014/main" id="{A11A48F8-847B-4B8F-93D4-1956391788A8}"/>
                  </a:ext>
                </a:extLst>
              </p:cNvPr>
              <p:cNvSpPr/>
              <p:nvPr/>
            </p:nvSpPr>
            <p:spPr>
              <a:xfrm rot="10800000" flipH="1">
                <a:off x="3548522"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8" name="Right Triangle 537">
                <a:extLst>
                  <a:ext uri="{FF2B5EF4-FFF2-40B4-BE49-F238E27FC236}">
                    <a16:creationId xmlns:a16="http://schemas.microsoft.com/office/drawing/2014/main" id="{A7A73F04-CA62-433D-BDDB-AD4FA973B505}"/>
                  </a:ext>
                </a:extLst>
              </p:cNvPr>
              <p:cNvSpPr/>
              <p:nvPr/>
            </p:nvSpPr>
            <p:spPr>
              <a:xfrm flipH="1">
                <a:off x="3548522" y="2739349"/>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9" name="Right Triangle 538">
                <a:extLst>
                  <a:ext uri="{FF2B5EF4-FFF2-40B4-BE49-F238E27FC236}">
                    <a16:creationId xmlns:a16="http://schemas.microsoft.com/office/drawing/2014/main" id="{067DF207-EEF2-4BC8-8253-AD1C9523D6DB}"/>
                  </a:ext>
                </a:extLst>
              </p:cNvPr>
              <p:cNvSpPr/>
              <p:nvPr/>
            </p:nvSpPr>
            <p:spPr>
              <a:xfrm rot="10800000" flipH="1">
                <a:off x="3548522"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40" name="Right Triangle 539">
                <a:extLst>
                  <a:ext uri="{FF2B5EF4-FFF2-40B4-BE49-F238E27FC236}">
                    <a16:creationId xmlns:a16="http://schemas.microsoft.com/office/drawing/2014/main" id="{8144F0D8-AFA1-4098-9F1B-C0A091BAE241}"/>
                  </a:ext>
                </a:extLst>
              </p:cNvPr>
              <p:cNvSpPr/>
              <p:nvPr/>
            </p:nvSpPr>
            <p:spPr>
              <a:xfrm flipH="1" flipV="1">
                <a:off x="3548522" y="912161"/>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41" name="Right Triangle 540">
                <a:extLst>
                  <a:ext uri="{FF2B5EF4-FFF2-40B4-BE49-F238E27FC236}">
                    <a16:creationId xmlns:a16="http://schemas.microsoft.com/office/drawing/2014/main" id="{3412390D-41FB-4EA1-B499-5DA8D022F398}"/>
                  </a:ext>
                </a:extLst>
              </p:cNvPr>
              <p:cNvSpPr/>
              <p:nvPr/>
            </p:nvSpPr>
            <p:spPr>
              <a:xfrm flipH="1">
                <a:off x="3548522" y="1827387"/>
                <a:ext cx="914400" cy="914400"/>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42" name="Right Triangle 541">
                <a:extLst>
                  <a:ext uri="{FF2B5EF4-FFF2-40B4-BE49-F238E27FC236}">
                    <a16:creationId xmlns:a16="http://schemas.microsoft.com/office/drawing/2014/main" id="{41A0A739-D1B5-4CB5-A5F5-28B82A3B573C}"/>
                  </a:ext>
                </a:extLst>
              </p:cNvPr>
              <p:cNvSpPr/>
              <p:nvPr/>
            </p:nvSpPr>
            <p:spPr>
              <a:xfrm rot="10800000" flipH="1">
                <a:off x="3548523" y="1827387"/>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43" name="Right Triangle 542">
                <a:extLst>
                  <a:ext uri="{FF2B5EF4-FFF2-40B4-BE49-F238E27FC236}">
                    <a16:creationId xmlns:a16="http://schemas.microsoft.com/office/drawing/2014/main" id="{F8467C5C-3723-4F23-B452-213768ECA49F}"/>
                  </a:ext>
                </a:extLst>
              </p:cNvPr>
              <p:cNvSpPr/>
              <p:nvPr/>
            </p:nvSpPr>
            <p:spPr>
              <a:xfrm flipH="1">
                <a:off x="3548522" y="0"/>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44" name="Right Triangle 543">
                <a:extLst>
                  <a:ext uri="{FF2B5EF4-FFF2-40B4-BE49-F238E27FC236}">
                    <a16:creationId xmlns:a16="http://schemas.microsoft.com/office/drawing/2014/main" id="{EE6CC74C-1809-4792-A52A-76D434EAAA51}"/>
                  </a:ext>
                </a:extLst>
              </p:cNvPr>
              <p:cNvSpPr/>
              <p:nvPr/>
            </p:nvSpPr>
            <p:spPr>
              <a:xfrm rot="10800000" flipH="1">
                <a:off x="3548522" y="4665"/>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grpSp>
        <p:grpSp>
          <p:nvGrpSpPr>
            <p:cNvPr id="366" name="Group 365">
              <a:extLst>
                <a:ext uri="{FF2B5EF4-FFF2-40B4-BE49-F238E27FC236}">
                  <a16:creationId xmlns:a16="http://schemas.microsoft.com/office/drawing/2014/main" id="{1BE53E2C-AA9B-47FC-BAE7-1FAFDA00F38C}"/>
                </a:ext>
              </a:extLst>
            </p:cNvPr>
            <p:cNvGrpSpPr/>
            <p:nvPr userDrawn="1"/>
          </p:nvGrpSpPr>
          <p:grpSpPr>
            <a:xfrm>
              <a:off x="6960870" y="-34225"/>
              <a:ext cx="5221973" cy="6959600"/>
              <a:chOff x="6960870" y="-34225"/>
              <a:chExt cx="5221973" cy="6959600"/>
            </a:xfrm>
          </p:grpSpPr>
          <p:sp>
            <p:nvSpPr>
              <p:cNvPr id="367" name="Right Triangle 366">
                <a:extLst>
                  <a:ext uri="{FF2B5EF4-FFF2-40B4-BE49-F238E27FC236}">
                    <a16:creationId xmlns:a16="http://schemas.microsoft.com/office/drawing/2014/main" id="{AE042DC9-2910-458F-8940-491E9B68BFA3}"/>
                  </a:ext>
                </a:extLst>
              </p:cNvPr>
              <p:cNvSpPr/>
              <p:nvPr/>
            </p:nvSpPr>
            <p:spPr>
              <a:xfrm rot="10800000" flipV="1">
                <a:off x="8699782" y="605461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68" name="Right Triangle 367">
                <a:extLst>
                  <a:ext uri="{FF2B5EF4-FFF2-40B4-BE49-F238E27FC236}">
                    <a16:creationId xmlns:a16="http://schemas.microsoft.com/office/drawing/2014/main" id="{C37C0CB3-CEA9-4F34-B26A-0DB9F8F0F46A}"/>
                  </a:ext>
                </a:extLst>
              </p:cNvPr>
              <p:cNvSpPr/>
              <p:nvPr/>
            </p:nvSpPr>
            <p:spPr>
              <a:xfrm>
                <a:off x="8699782" y="518615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69" name="Right Triangle 368">
                <a:extLst>
                  <a:ext uri="{FF2B5EF4-FFF2-40B4-BE49-F238E27FC236}">
                    <a16:creationId xmlns:a16="http://schemas.microsoft.com/office/drawing/2014/main" id="{0F363D94-2196-444D-8B98-01309D43C355}"/>
                  </a:ext>
                </a:extLst>
              </p:cNvPr>
              <p:cNvSpPr/>
              <p:nvPr/>
            </p:nvSpPr>
            <p:spPr>
              <a:xfrm rot="10800000">
                <a:off x="8699782" y="518615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0" name="Right Triangle 369">
                <a:extLst>
                  <a:ext uri="{FF2B5EF4-FFF2-40B4-BE49-F238E27FC236}">
                    <a16:creationId xmlns:a16="http://schemas.microsoft.com/office/drawing/2014/main" id="{6E3F647A-9A0A-4E12-BFA8-F9E6D0E75FC5}"/>
                  </a:ext>
                </a:extLst>
              </p:cNvPr>
              <p:cNvSpPr/>
              <p:nvPr/>
            </p:nvSpPr>
            <p:spPr>
              <a:xfrm flipV="1">
                <a:off x="8699782" y="344286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1" name="Right Triangle 370">
                <a:extLst>
                  <a:ext uri="{FF2B5EF4-FFF2-40B4-BE49-F238E27FC236}">
                    <a16:creationId xmlns:a16="http://schemas.microsoft.com/office/drawing/2014/main" id="{202E2F4E-9796-468B-AFA8-E2CE22A139A4}"/>
                  </a:ext>
                </a:extLst>
              </p:cNvPr>
              <p:cNvSpPr/>
              <p:nvPr/>
            </p:nvSpPr>
            <p:spPr>
              <a:xfrm>
                <a:off x="8699782"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2" name="Right Triangle 371">
                <a:extLst>
                  <a:ext uri="{FF2B5EF4-FFF2-40B4-BE49-F238E27FC236}">
                    <a16:creationId xmlns:a16="http://schemas.microsoft.com/office/drawing/2014/main" id="{285C30C9-A49A-4A8F-9615-B7E037FBD3D4}"/>
                  </a:ext>
                </a:extLst>
              </p:cNvPr>
              <p:cNvSpPr/>
              <p:nvPr/>
            </p:nvSpPr>
            <p:spPr>
              <a:xfrm rot="10800000">
                <a:off x="8699782" y="4314415"/>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3" name="Right Triangle 372">
                <a:extLst>
                  <a:ext uri="{FF2B5EF4-FFF2-40B4-BE49-F238E27FC236}">
                    <a16:creationId xmlns:a16="http://schemas.microsoft.com/office/drawing/2014/main" id="{D1BBF616-AABD-4DF7-B5ED-5478254883DC}"/>
                  </a:ext>
                </a:extLst>
              </p:cNvPr>
              <p:cNvSpPr/>
              <p:nvPr/>
            </p:nvSpPr>
            <p:spPr>
              <a:xfrm>
                <a:off x="8699782" y="2574403"/>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4" name="Right Triangle 373">
                <a:extLst>
                  <a:ext uri="{FF2B5EF4-FFF2-40B4-BE49-F238E27FC236}">
                    <a16:creationId xmlns:a16="http://schemas.microsoft.com/office/drawing/2014/main" id="{380F46AD-9FC2-4C8A-867A-DFA18FB7A88C}"/>
                  </a:ext>
                </a:extLst>
              </p:cNvPr>
              <p:cNvSpPr/>
              <p:nvPr/>
            </p:nvSpPr>
            <p:spPr>
              <a:xfrm flipV="1">
                <a:off x="8699782"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5" name="Right Triangle 374">
                <a:extLst>
                  <a:ext uri="{FF2B5EF4-FFF2-40B4-BE49-F238E27FC236}">
                    <a16:creationId xmlns:a16="http://schemas.microsoft.com/office/drawing/2014/main" id="{86820F10-0197-4633-89F1-94A4B32F9F1B}"/>
                  </a:ext>
                </a:extLst>
              </p:cNvPr>
              <p:cNvSpPr/>
              <p:nvPr/>
            </p:nvSpPr>
            <p:spPr>
              <a:xfrm>
                <a:off x="8699782" y="170596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6" name="Right Triangle 375">
                <a:extLst>
                  <a:ext uri="{FF2B5EF4-FFF2-40B4-BE49-F238E27FC236}">
                    <a16:creationId xmlns:a16="http://schemas.microsoft.com/office/drawing/2014/main" id="{159BC322-91BE-4557-A090-9996321DBF67}"/>
                  </a:ext>
                </a:extLst>
              </p:cNvPr>
              <p:cNvSpPr/>
              <p:nvPr/>
            </p:nvSpPr>
            <p:spPr>
              <a:xfrm rot="10800000">
                <a:off x="8699783" y="170596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7" name="Right Triangle 376">
                <a:extLst>
                  <a:ext uri="{FF2B5EF4-FFF2-40B4-BE49-F238E27FC236}">
                    <a16:creationId xmlns:a16="http://schemas.microsoft.com/office/drawing/2014/main" id="{1C4778B0-F6EF-40E6-ABA6-674EA6508CA2}"/>
                  </a:ext>
                </a:extLst>
              </p:cNvPr>
              <p:cNvSpPr/>
              <p:nvPr/>
            </p:nvSpPr>
            <p:spPr>
              <a:xfrm>
                <a:off x="8699782" y="-3422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8" name="Right Triangle 377">
                <a:extLst>
                  <a:ext uri="{FF2B5EF4-FFF2-40B4-BE49-F238E27FC236}">
                    <a16:creationId xmlns:a16="http://schemas.microsoft.com/office/drawing/2014/main" id="{704AFA5C-C37C-41E2-98E1-4DA24C29A2C8}"/>
                  </a:ext>
                </a:extLst>
              </p:cNvPr>
              <p:cNvSpPr/>
              <p:nvPr/>
            </p:nvSpPr>
            <p:spPr>
              <a:xfrm rot="10800000">
                <a:off x="8699782" y="-29783"/>
                <a:ext cx="870765" cy="870765"/>
              </a:xfrm>
              <a:prstGeom prst="rtTriangle">
                <a:avLst/>
              </a:prstGeom>
              <a:solidFill>
                <a:sysClr val="window" lastClr="FFFFFF">
                  <a:alpha val="1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79" name="Right Triangle 378">
                <a:extLst>
                  <a:ext uri="{FF2B5EF4-FFF2-40B4-BE49-F238E27FC236}">
                    <a16:creationId xmlns:a16="http://schemas.microsoft.com/office/drawing/2014/main" id="{75A57016-D5F4-4C3F-BBCC-875FA5658F45}"/>
                  </a:ext>
                </a:extLst>
              </p:cNvPr>
              <p:cNvSpPr/>
              <p:nvPr/>
            </p:nvSpPr>
            <p:spPr>
              <a:xfrm rot="10800000" flipH="1" flipV="1">
                <a:off x="9570547" y="605461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0" name="Right Triangle 379">
                <a:extLst>
                  <a:ext uri="{FF2B5EF4-FFF2-40B4-BE49-F238E27FC236}">
                    <a16:creationId xmlns:a16="http://schemas.microsoft.com/office/drawing/2014/main" id="{85E24694-B04D-4B77-968C-6F5DCA3CC646}"/>
                  </a:ext>
                </a:extLst>
              </p:cNvPr>
              <p:cNvSpPr/>
              <p:nvPr/>
            </p:nvSpPr>
            <p:spPr>
              <a:xfrm flipH="1">
                <a:off x="9570547" y="5186150"/>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1" name="Right Triangle 380">
                <a:extLst>
                  <a:ext uri="{FF2B5EF4-FFF2-40B4-BE49-F238E27FC236}">
                    <a16:creationId xmlns:a16="http://schemas.microsoft.com/office/drawing/2014/main" id="{CFA3EBF4-1EDC-44B3-87F2-646499DE3F0D}"/>
                  </a:ext>
                </a:extLst>
              </p:cNvPr>
              <p:cNvSpPr/>
              <p:nvPr/>
            </p:nvSpPr>
            <p:spPr>
              <a:xfrm flipH="1" flipV="1">
                <a:off x="957054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2" name="Right Triangle 381">
                <a:extLst>
                  <a:ext uri="{FF2B5EF4-FFF2-40B4-BE49-F238E27FC236}">
                    <a16:creationId xmlns:a16="http://schemas.microsoft.com/office/drawing/2014/main" id="{2792AE92-ECC8-4D73-98FA-DD4E330FDE56}"/>
                  </a:ext>
                </a:extLst>
              </p:cNvPr>
              <p:cNvSpPr/>
              <p:nvPr/>
            </p:nvSpPr>
            <p:spPr>
              <a:xfrm rot="10800000" flipH="1" flipV="1">
                <a:off x="9570548" y="344286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3" name="Right Triangle 382">
                <a:extLst>
                  <a:ext uri="{FF2B5EF4-FFF2-40B4-BE49-F238E27FC236}">
                    <a16:creationId xmlns:a16="http://schemas.microsoft.com/office/drawing/2014/main" id="{C763EFBD-48AF-4701-820C-07FCAE6FF436}"/>
                  </a:ext>
                </a:extLst>
              </p:cNvPr>
              <p:cNvSpPr/>
              <p:nvPr/>
            </p:nvSpPr>
            <p:spPr>
              <a:xfrm flipH="1">
                <a:off x="9570547"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4" name="Right Triangle 383">
                <a:extLst>
                  <a:ext uri="{FF2B5EF4-FFF2-40B4-BE49-F238E27FC236}">
                    <a16:creationId xmlns:a16="http://schemas.microsoft.com/office/drawing/2014/main" id="{E2BC3922-4C50-447D-890C-BBF18004F842}"/>
                  </a:ext>
                </a:extLst>
              </p:cNvPr>
              <p:cNvSpPr/>
              <p:nvPr/>
            </p:nvSpPr>
            <p:spPr>
              <a:xfrm flipH="1">
                <a:off x="9570547" y="257440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5" name="Right Triangle 384">
                <a:extLst>
                  <a:ext uri="{FF2B5EF4-FFF2-40B4-BE49-F238E27FC236}">
                    <a16:creationId xmlns:a16="http://schemas.microsoft.com/office/drawing/2014/main" id="{AFE70784-E39A-4882-9077-3C2F32946B44}"/>
                  </a:ext>
                </a:extLst>
              </p:cNvPr>
              <p:cNvSpPr/>
              <p:nvPr/>
            </p:nvSpPr>
            <p:spPr>
              <a:xfrm rot="10800000" flipH="1">
                <a:off x="9570548"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6" name="Right Triangle 385">
                <a:extLst>
                  <a:ext uri="{FF2B5EF4-FFF2-40B4-BE49-F238E27FC236}">
                    <a16:creationId xmlns:a16="http://schemas.microsoft.com/office/drawing/2014/main" id="{7726FA82-6134-40D4-A3FE-1AFE0745C505}"/>
                  </a:ext>
                </a:extLst>
              </p:cNvPr>
              <p:cNvSpPr/>
              <p:nvPr/>
            </p:nvSpPr>
            <p:spPr>
              <a:xfrm flipH="1" flipV="1">
                <a:off x="9570547" y="834408"/>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7" name="Right Triangle 386">
                <a:extLst>
                  <a:ext uri="{FF2B5EF4-FFF2-40B4-BE49-F238E27FC236}">
                    <a16:creationId xmlns:a16="http://schemas.microsoft.com/office/drawing/2014/main" id="{1C24D411-CFD8-41B5-AB24-EED32F1D38F7}"/>
                  </a:ext>
                </a:extLst>
              </p:cNvPr>
              <p:cNvSpPr/>
              <p:nvPr/>
            </p:nvSpPr>
            <p:spPr>
              <a:xfrm rot="10800000" flipH="1" flipV="1">
                <a:off x="9570547" y="834409"/>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8" name="Right Triangle 387">
                <a:extLst>
                  <a:ext uri="{FF2B5EF4-FFF2-40B4-BE49-F238E27FC236}">
                    <a16:creationId xmlns:a16="http://schemas.microsoft.com/office/drawing/2014/main" id="{DAAACD69-D9BC-4854-BFBE-39D12136408A}"/>
                  </a:ext>
                </a:extLst>
              </p:cNvPr>
              <p:cNvSpPr/>
              <p:nvPr/>
            </p:nvSpPr>
            <p:spPr>
              <a:xfrm flipH="1">
                <a:off x="9570547" y="170596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89" name="Right Triangle 388">
                <a:extLst>
                  <a:ext uri="{FF2B5EF4-FFF2-40B4-BE49-F238E27FC236}">
                    <a16:creationId xmlns:a16="http://schemas.microsoft.com/office/drawing/2014/main" id="{848753F2-C597-4B37-8A84-E180B37AFCEE}"/>
                  </a:ext>
                </a:extLst>
              </p:cNvPr>
              <p:cNvSpPr/>
              <p:nvPr/>
            </p:nvSpPr>
            <p:spPr>
              <a:xfrm rot="10800000" flipH="1">
                <a:off x="9570548" y="170596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0" name="Right Triangle 389">
                <a:extLst>
                  <a:ext uri="{FF2B5EF4-FFF2-40B4-BE49-F238E27FC236}">
                    <a16:creationId xmlns:a16="http://schemas.microsoft.com/office/drawing/2014/main" id="{26FBEE79-A3A9-49E0-8642-5E1D45A3FE62}"/>
                  </a:ext>
                </a:extLst>
              </p:cNvPr>
              <p:cNvSpPr/>
              <p:nvPr/>
            </p:nvSpPr>
            <p:spPr>
              <a:xfrm flipH="1">
                <a:off x="9570547" y="-34225"/>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1" name="Right Triangle 390">
                <a:extLst>
                  <a:ext uri="{FF2B5EF4-FFF2-40B4-BE49-F238E27FC236}">
                    <a16:creationId xmlns:a16="http://schemas.microsoft.com/office/drawing/2014/main" id="{FBFB65C1-57C7-44D3-8112-819456478868}"/>
                  </a:ext>
                </a:extLst>
              </p:cNvPr>
              <p:cNvSpPr/>
              <p:nvPr/>
            </p:nvSpPr>
            <p:spPr>
              <a:xfrm rot="10800000" flipH="1">
                <a:off x="9570547"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2" name="Right Triangle 391">
                <a:extLst>
                  <a:ext uri="{FF2B5EF4-FFF2-40B4-BE49-F238E27FC236}">
                    <a16:creationId xmlns:a16="http://schemas.microsoft.com/office/drawing/2014/main" id="{C0C0E5CF-8C87-4093-8714-45CF9305F22B}"/>
                  </a:ext>
                </a:extLst>
              </p:cNvPr>
              <p:cNvSpPr/>
              <p:nvPr/>
            </p:nvSpPr>
            <p:spPr>
              <a:xfrm flipV="1">
                <a:off x="10441311" y="605461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3" name="Right Triangle 392">
                <a:extLst>
                  <a:ext uri="{FF2B5EF4-FFF2-40B4-BE49-F238E27FC236}">
                    <a16:creationId xmlns:a16="http://schemas.microsoft.com/office/drawing/2014/main" id="{7415A5CF-BF35-4614-AE36-8DFF0D92D9D0}"/>
                  </a:ext>
                </a:extLst>
              </p:cNvPr>
              <p:cNvSpPr/>
              <p:nvPr/>
            </p:nvSpPr>
            <p:spPr>
              <a:xfrm>
                <a:off x="10441311" y="5186150"/>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4" name="Right Triangle 393">
                <a:extLst>
                  <a:ext uri="{FF2B5EF4-FFF2-40B4-BE49-F238E27FC236}">
                    <a16:creationId xmlns:a16="http://schemas.microsoft.com/office/drawing/2014/main" id="{21057E2F-518C-41CA-AA4C-830F8731BE30}"/>
                  </a:ext>
                </a:extLst>
              </p:cNvPr>
              <p:cNvSpPr/>
              <p:nvPr/>
            </p:nvSpPr>
            <p:spPr>
              <a:xfrm rot="10800000">
                <a:off x="10441311" y="518615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5" name="Right Triangle 394">
                <a:extLst>
                  <a:ext uri="{FF2B5EF4-FFF2-40B4-BE49-F238E27FC236}">
                    <a16:creationId xmlns:a16="http://schemas.microsoft.com/office/drawing/2014/main" id="{807525D9-6704-48FC-9A18-95F727A17B6E}"/>
                  </a:ext>
                </a:extLst>
              </p:cNvPr>
              <p:cNvSpPr/>
              <p:nvPr/>
            </p:nvSpPr>
            <p:spPr>
              <a:xfrm flipV="1">
                <a:off x="10441311" y="344286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6" name="Right Triangle 395">
                <a:extLst>
                  <a:ext uri="{FF2B5EF4-FFF2-40B4-BE49-F238E27FC236}">
                    <a16:creationId xmlns:a16="http://schemas.microsoft.com/office/drawing/2014/main" id="{31380781-117A-4E15-B13C-783DCF082B88}"/>
                  </a:ext>
                </a:extLst>
              </p:cNvPr>
              <p:cNvSpPr/>
              <p:nvPr/>
            </p:nvSpPr>
            <p:spPr>
              <a:xfrm>
                <a:off x="10441311"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7" name="Right Triangle 396">
                <a:extLst>
                  <a:ext uri="{FF2B5EF4-FFF2-40B4-BE49-F238E27FC236}">
                    <a16:creationId xmlns:a16="http://schemas.microsoft.com/office/drawing/2014/main" id="{4CB6A375-2E11-40B3-B101-1670D1AC93A2}"/>
                  </a:ext>
                </a:extLst>
              </p:cNvPr>
              <p:cNvSpPr/>
              <p:nvPr/>
            </p:nvSpPr>
            <p:spPr>
              <a:xfrm rot="10800000">
                <a:off x="10441312"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8" name="Right Triangle 397">
                <a:extLst>
                  <a:ext uri="{FF2B5EF4-FFF2-40B4-BE49-F238E27FC236}">
                    <a16:creationId xmlns:a16="http://schemas.microsoft.com/office/drawing/2014/main" id="{73D9199E-0B8D-44CF-9389-D06B984F6399}"/>
                  </a:ext>
                </a:extLst>
              </p:cNvPr>
              <p:cNvSpPr/>
              <p:nvPr/>
            </p:nvSpPr>
            <p:spPr>
              <a:xfrm>
                <a:off x="10441311" y="257440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399" name="Right Triangle 398">
                <a:extLst>
                  <a:ext uri="{FF2B5EF4-FFF2-40B4-BE49-F238E27FC236}">
                    <a16:creationId xmlns:a16="http://schemas.microsoft.com/office/drawing/2014/main" id="{53E9A8BC-D37A-400F-9BC3-D67400C60519}"/>
                  </a:ext>
                </a:extLst>
              </p:cNvPr>
              <p:cNvSpPr/>
              <p:nvPr/>
            </p:nvSpPr>
            <p:spPr>
              <a:xfrm rot="10800000">
                <a:off x="10441311" y="257440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0" name="Right Triangle 399">
                <a:extLst>
                  <a:ext uri="{FF2B5EF4-FFF2-40B4-BE49-F238E27FC236}">
                    <a16:creationId xmlns:a16="http://schemas.microsoft.com/office/drawing/2014/main" id="{ED58FCA3-37C2-49C1-90AD-8BA086AC9A5A}"/>
                  </a:ext>
                </a:extLst>
              </p:cNvPr>
              <p:cNvSpPr/>
              <p:nvPr/>
            </p:nvSpPr>
            <p:spPr>
              <a:xfrm flipV="1">
                <a:off x="10441311"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1" name="Right Triangle 400">
                <a:extLst>
                  <a:ext uri="{FF2B5EF4-FFF2-40B4-BE49-F238E27FC236}">
                    <a16:creationId xmlns:a16="http://schemas.microsoft.com/office/drawing/2014/main" id="{DF25C740-15C0-481B-A90B-60BD8F8169B2}"/>
                  </a:ext>
                </a:extLst>
              </p:cNvPr>
              <p:cNvSpPr/>
              <p:nvPr/>
            </p:nvSpPr>
            <p:spPr>
              <a:xfrm rot="10800000">
                <a:off x="10441311" y="170596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2" name="Right Triangle 401">
                <a:extLst>
                  <a:ext uri="{FF2B5EF4-FFF2-40B4-BE49-F238E27FC236}">
                    <a16:creationId xmlns:a16="http://schemas.microsoft.com/office/drawing/2014/main" id="{C4E62D09-B797-4DB0-854E-2E71A6AA600A}"/>
                  </a:ext>
                </a:extLst>
              </p:cNvPr>
              <p:cNvSpPr/>
              <p:nvPr/>
            </p:nvSpPr>
            <p:spPr>
              <a:xfrm>
                <a:off x="10441311" y="-3422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3" name="Right Triangle 402">
                <a:extLst>
                  <a:ext uri="{FF2B5EF4-FFF2-40B4-BE49-F238E27FC236}">
                    <a16:creationId xmlns:a16="http://schemas.microsoft.com/office/drawing/2014/main" id="{67929E03-9E6C-4E11-93A0-0A7C55BF2A0E}"/>
                  </a:ext>
                </a:extLst>
              </p:cNvPr>
              <p:cNvSpPr/>
              <p:nvPr/>
            </p:nvSpPr>
            <p:spPr>
              <a:xfrm rot="10800000">
                <a:off x="10441311" y="-29783"/>
                <a:ext cx="870765" cy="870765"/>
              </a:xfrm>
              <a:prstGeom prst="rtTriangle">
                <a:avLst/>
              </a:prstGeom>
              <a:solidFill>
                <a:sysClr val="window" lastClr="FFFFFF">
                  <a:alpha val="1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4" name="Right Triangle 403">
                <a:extLst>
                  <a:ext uri="{FF2B5EF4-FFF2-40B4-BE49-F238E27FC236}">
                    <a16:creationId xmlns:a16="http://schemas.microsoft.com/office/drawing/2014/main" id="{069E862B-88E0-418E-B4C3-5EC9A08DC56D}"/>
                  </a:ext>
                </a:extLst>
              </p:cNvPr>
              <p:cNvSpPr/>
              <p:nvPr/>
            </p:nvSpPr>
            <p:spPr>
              <a:xfrm flipH="1" flipV="1">
                <a:off x="11312077" y="6054610"/>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5" name="Right Triangle 404">
                <a:extLst>
                  <a:ext uri="{FF2B5EF4-FFF2-40B4-BE49-F238E27FC236}">
                    <a16:creationId xmlns:a16="http://schemas.microsoft.com/office/drawing/2014/main" id="{4C7DBE7F-7C37-441A-ABBD-F0F91E31D1E8}"/>
                  </a:ext>
                </a:extLst>
              </p:cNvPr>
              <p:cNvSpPr/>
              <p:nvPr/>
            </p:nvSpPr>
            <p:spPr>
              <a:xfrm flipH="1">
                <a:off x="11312077" y="5186150"/>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6" name="Right Triangle 405">
                <a:extLst>
                  <a:ext uri="{FF2B5EF4-FFF2-40B4-BE49-F238E27FC236}">
                    <a16:creationId xmlns:a16="http://schemas.microsoft.com/office/drawing/2014/main" id="{CBA5F6A5-4001-43E4-BB5E-C4825561AD64}"/>
                  </a:ext>
                </a:extLst>
              </p:cNvPr>
              <p:cNvSpPr/>
              <p:nvPr/>
            </p:nvSpPr>
            <p:spPr>
              <a:xfrm rot="10800000" flipH="1">
                <a:off x="11312078" y="518615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7" name="Right Triangle 406">
                <a:extLst>
                  <a:ext uri="{FF2B5EF4-FFF2-40B4-BE49-F238E27FC236}">
                    <a16:creationId xmlns:a16="http://schemas.microsoft.com/office/drawing/2014/main" id="{E9A497C6-058E-4F6D-B78D-2903452D8105}"/>
                  </a:ext>
                </a:extLst>
              </p:cNvPr>
              <p:cNvSpPr/>
              <p:nvPr/>
            </p:nvSpPr>
            <p:spPr>
              <a:xfrm flipH="1" flipV="1">
                <a:off x="1131207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8" name="Right Triangle 407">
                <a:extLst>
                  <a:ext uri="{FF2B5EF4-FFF2-40B4-BE49-F238E27FC236}">
                    <a16:creationId xmlns:a16="http://schemas.microsoft.com/office/drawing/2014/main" id="{D905C2BE-CF51-48F4-A0FA-A13F065B6E10}"/>
                  </a:ext>
                </a:extLst>
              </p:cNvPr>
              <p:cNvSpPr/>
              <p:nvPr/>
            </p:nvSpPr>
            <p:spPr>
              <a:xfrm rot="10800000" flipH="1" flipV="1">
                <a:off x="11312078" y="344286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09" name="Right Triangle 408">
                <a:extLst>
                  <a:ext uri="{FF2B5EF4-FFF2-40B4-BE49-F238E27FC236}">
                    <a16:creationId xmlns:a16="http://schemas.microsoft.com/office/drawing/2014/main" id="{4788F5D1-B60D-432C-AF63-A21B3EDA056D}"/>
                  </a:ext>
                </a:extLst>
              </p:cNvPr>
              <p:cNvSpPr/>
              <p:nvPr/>
            </p:nvSpPr>
            <p:spPr>
              <a:xfrm flipH="1">
                <a:off x="11312077"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0" name="Right Triangle 409">
                <a:extLst>
                  <a:ext uri="{FF2B5EF4-FFF2-40B4-BE49-F238E27FC236}">
                    <a16:creationId xmlns:a16="http://schemas.microsoft.com/office/drawing/2014/main" id="{2A994588-FD8B-4666-857C-2545687B22F4}"/>
                  </a:ext>
                </a:extLst>
              </p:cNvPr>
              <p:cNvSpPr/>
              <p:nvPr/>
            </p:nvSpPr>
            <p:spPr>
              <a:xfrm rot="10800000" flipH="1">
                <a:off x="11312077"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1" name="Right Triangle 410">
                <a:extLst>
                  <a:ext uri="{FF2B5EF4-FFF2-40B4-BE49-F238E27FC236}">
                    <a16:creationId xmlns:a16="http://schemas.microsoft.com/office/drawing/2014/main" id="{C8B73F0F-A42A-4C92-9EC8-6BD279EC6644}"/>
                  </a:ext>
                </a:extLst>
              </p:cNvPr>
              <p:cNvSpPr/>
              <p:nvPr/>
            </p:nvSpPr>
            <p:spPr>
              <a:xfrm flipH="1" flipV="1">
                <a:off x="11312077" y="834408"/>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2" name="Right Triangle 411">
                <a:extLst>
                  <a:ext uri="{FF2B5EF4-FFF2-40B4-BE49-F238E27FC236}">
                    <a16:creationId xmlns:a16="http://schemas.microsoft.com/office/drawing/2014/main" id="{083061A6-F82A-4953-B022-663A6F87BC42}"/>
                  </a:ext>
                </a:extLst>
              </p:cNvPr>
              <p:cNvSpPr/>
              <p:nvPr/>
            </p:nvSpPr>
            <p:spPr>
              <a:xfrm rot="10800000" flipH="1" flipV="1">
                <a:off x="11312077"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3" name="Right Triangle 412">
                <a:extLst>
                  <a:ext uri="{FF2B5EF4-FFF2-40B4-BE49-F238E27FC236}">
                    <a16:creationId xmlns:a16="http://schemas.microsoft.com/office/drawing/2014/main" id="{3D82A6A8-B4F3-42CE-BBF3-DCB714BE5FE5}"/>
                  </a:ext>
                </a:extLst>
              </p:cNvPr>
              <p:cNvSpPr/>
              <p:nvPr/>
            </p:nvSpPr>
            <p:spPr>
              <a:xfrm flipH="1">
                <a:off x="11312077" y="1705960"/>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4" name="Right Triangle 413">
                <a:extLst>
                  <a:ext uri="{FF2B5EF4-FFF2-40B4-BE49-F238E27FC236}">
                    <a16:creationId xmlns:a16="http://schemas.microsoft.com/office/drawing/2014/main" id="{EC357040-46B5-4DDE-95DF-8B6A06FFC294}"/>
                  </a:ext>
                </a:extLst>
              </p:cNvPr>
              <p:cNvSpPr/>
              <p:nvPr/>
            </p:nvSpPr>
            <p:spPr>
              <a:xfrm rot="10800000" flipH="1">
                <a:off x="11312077" y="1705960"/>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5" name="Right Triangle 414">
                <a:extLst>
                  <a:ext uri="{FF2B5EF4-FFF2-40B4-BE49-F238E27FC236}">
                    <a16:creationId xmlns:a16="http://schemas.microsoft.com/office/drawing/2014/main" id="{C51013F7-9970-4E3D-A81B-9C726CC04910}"/>
                  </a:ext>
                </a:extLst>
              </p:cNvPr>
              <p:cNvSpPr/>
              <p:nvPr/>
            </p:nvSpPr>
            <p:spPr>
              <a:xfrm flipH="1">
                <a:off x="11312077" y="-34225"/>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6" name="Right Triangle 415">
                <a:extLst>
                  <a:ext uri="{FF2B5EF4-FFF2-40B4-BE49-F238E27FC236}">
                    <a16:creationId xmlns:a16="http://schemas.microsoft.com/office/drawing/2014/main" id="{8B886FEE-E1AC-47D8-9FCC-226CC11B4E63}"/>
                  </a:ext>
                </a:extLst>
              </p:cNvPr>
              <p:cNvSpPr/>
              <p:nvPr/>
            </p:nvSpPr>
            <p:spPr>
              <a:xfrm rot="10800000" flipH="1">
                <a:off x="11312077"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7" name="Right Triangle 416">
                <a:extLst>
                  <a:ext uri="{FF2B5EF4-FFF2-40B4-BE49-F238E27FC236}">
                    <a16:creationId xmlns:a16="http://schemas.microsoft.com/office/drawing/2014/main" id="{6C8AD54E-D64C-4B91-9024-D517260C98F3}"/>
                  </a:ext>
                </a:extLst>
              </p:cNvPr>
              <p:cNvSpPr/>
              <p:nvPr/>
            </p:nvSpPr>
            <p:spPr>
              <a:xfrm flipV="1">
                <a:off x="6960870" y="605461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8" name="Right Triangle 417">
                <a:extLst>
                  <a:ext uri="{FF2B5EF4-FFF2-40B4-BE49-F238E27FC236}">
                    <a16:creationId xmlns:a16="http://schemas.microsoft.com/office/drawing/2014/main" id="{4380BB37-697A-4DAA-A4FB-C568880E9613}"/>
                  </a:ext>
                </a:extLst>
              </p:cNvPr>
              <p:cNvSpPr/>
              <p:nvPr/>
            </p:nvSpPr>
            <p:spPr>
              <a:xfrm rot="10800000" flipV="1">
                <a:off x="6960871" y="605461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19" name="Right Triangle 418">
                <a:extLst>
                  <a:ext uri="{FF2B5EF4-FFF2-40B4-BE49-F238E27FC236}">
                    <a16:creationId xmlns:a16="http://schemas.microsoft.com/office/drawing/2014/main" id="{74EC9BD2-2B28-4785-AAF1-0C12B07C6B9D}"/>
                  </a:ext>
                </a:extLst>
              </p:cNvPr>
              <p:cNvSpPr/>
              <p:nvPr/>
            </p:nvSpPr>
            <p:spPr>
              <a:xfrm>
                <a:off x="6960870" y="518615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0" name="Right Triangle 419">
                <a:extLst>
                  <a:ext uri="{FF2B5EF4-FFF2-40B4-BE49-F238E27FC236}">
                    <a16:creationId xmlns:a16="http://schemas.microsoft.com/office/drawing/2014/main" id="{E8B81F02-FEBB-442F-906C-C42F275146CA}"/>
                  </a:ext>
                </a:extLst>
              </p:cNvPr>
              <p:cNvSpPr/>
              <p:nvPr userDrawn="1"/>
            </p:nvSpPr>
            <p:spPr>
              <a:xfrm flipV="1">
                <a:off x="6960870" y="3442863"/>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1" name="Right Triangle 420">
                <a:extLst>
                  <a:ext uri="{FF2B5EF4-FFF2-40B4-BE49-F238E27FC236}">
                    <a16:creationId xmlns:a16="http://schemas.microsoft.com/office/drawing/2014/main" id="{21CB6980-3A85-4717-B27D-114F59037B46}"/>
                  </a:ext>
                </a:extLst>
              </p:cNvPr>
              <p:cNvSpPr/>
              <p:nvPr/>
            </p:nvSpPr>
            <p:spPr>
              <a:xfrm rot="10800000" flipV="1">
                <a:off x="6960871" y="344286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2" name="Right Triangle 421">
                <a:extLst>
                  <a:ext uri="{FF2B5EF4-FFF2-40B4-BE49-F238E27FC236}">
                    <a16:creationId xmlns:a16="http://schemas.microsoft.com/office/drawing/2014/main" id="{9377F707-5055-43F0-9BDB-832E192F1DFC}"/>
                  </a:ext>
                </a:extLst>
              </p:cNvPr>
              <p:cNvSpPr/>
              <p:nvPr/>
            </p:nvSpPr>
            <p:spPr>
              <a:xfrm>
                <a:off x="6960870"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3" name="Right Triangle 422">
                <a:extLst>
                  <a:ext uri="{FF2B5EF4-FFF2-40B4-BE49-F238E27FC236}">
                    <a16:creationId xmlns:a16="http://schemas.microsoft.com/office/drawing/2014/main" id="{EEF5DEE3-AA9E-4D21-A97F-4AB1A718DCAC}"/>
                  </a:ext>
                </a:extLst>
              </p:cNvPr>
              <p:cNvSpPr/>
              <p:nvPr/>
            </p:nvSpPr>
            <p:spPr>
              <a:xfrm rot="10800000">
                <a:off x="6960871" y="4314415"/>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4" name="Right Triangle 423">
                <a:extLst>
                  <a:ext uri="{FF2B5EF4-FFF2-40B4-BE49-F238E27FC236}">
                    <a16:creationId xmlns:a16="http://schemas.microsoft.com/office/drawing/2014/main" id="{85C6D16A-0385-4FE0-A822-569FF52187AC}"/>
                  </a:ext>
                </a:extLst>
              </p:cNvPr>
              <p:cNvSpPr/>
              <p:nvPr/>
            </p:nvSpPr>
            <p:spPr>
              <a:xfrm>
                <a:off x="6960870" y="257440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5" name="Right Triangle 424">
                <a:extLst>
                  <a:ext uri="{FF2B5EF4-FFF2-40B4-BE49-F238E27FC236}">
                    <a16:creationId xmlns:a16="http://schemas.microsoft.com/office/drawing/2014/main" id="{9D4DF2D1-7023-48B9-9C1F-AF22F6C72637}"/>
                  </a:ext>
                </a:extLst>
              </p:cNvPr>
              <p:cNvSpPr/>
              <p:nvPr/>
            </p:nvSpPr>
            <p:spPr>
              <a:xfrm rot="10800000">
                <a:off x="6960871" y="2574403"/>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6" name="Right Triangle 425">
                <a:extLst>
                  <a:ext uri="{FF2B5EF4-FFF2-40B4-BE49-F238E27FC236}">
                    <a16:creationId xmlns:a16="http://schemas.microsoft.com/office/drawing/2014/main" id="{00A94884-6C20-4DEE-8954-2CC3152BADE6}"/>
                  </a:ext>
                </a:extLst>
              </p:cNvPr>
              <p:cNvSpPr/>
              <p:nvPr/>
            </p:nvSpPr>
            <p:spPr>
              <a:xfrm rot="10800000" flipV="1">
                <a:off x="6960871" y="83440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7" name="Right Triangle 426">
                <a:extLst>
                  <a:ext uri="{FF2B5EF4-FFF2-40B4-BE49-F238E27FC236}">
                    <a16:creationId xmlns:a16="http://schemas.microsoft.com/office/drawing/2014/main" id="{A011D062-1DDA-488D-9CB7-D23D0D53F466}"/>
                  </a:ext>
                </a:extLst>
              </p:cNvPr>
              <p:cNvSpPr/>
              <p:nvPr/>
            </p:nvSpPr>
            <p:spPr>
              <a:xfrm>
                <a:off x="6960870" y="1699913"/>
                <a:ext cx="870765" cy="870765"/>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8" name="Right Triangle 427">
                <a:extLst>
                  <a:ext uri="{FF2B5EF4-FFF2-40B4-BE49-F238E27FC236}">
                    <a16:creationId xmlns:a16="http://schemas.microsoft.com/office/drawing/2014/main" id="{971071FA-C41B-4C88-A337-F99E7F58BA44}"/>
                  </a:ext>
                </a:extLst>
              </p:cNvPr>
              <p:cNvSpPr/>
              <p:nvPr/>
            </p:nvSpPr>
            <p:spPr>
              <a:xfrm rot="10800000">
                <a:off x="6960871" y="170596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29" name="Right Triangle 428">
                <a:extLst>
                  <a:ext uri="{FF2B5EF4-FFF2-40B4-BE49-F238E27FC236}">
                    <a16:creationId xmlns:a16="http://schemas.microsoft.com/office/drawing/2014/main" id="{DC834B17-78BF-416F-9067-77F425D5CE87}"/>
                  </a:ext>
                </a:extLst>
              </p:cNvPr>
              <p:cNvSpPr/>
              <p:nvPr/>
            </p:nvSpPr>
            <p:spPr>
              <a:xfrm>
                <a:off x="6960870" y="-3422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0" name="Right Triangle 429">
                <a:extLst>
                  <a:ext uri="{FF2B5EF4-FFF2-40B4-BE49-F238E27FC236}">
                    <a16:creationId xmlns:a16="http://schemas.microsoft.com/office/drawing/2014/main" id="{3FDB3B6A-9CEB-419F-91D3-D1EE1F7CC3D9}"/>
                  </a:ext>
                </a:extLst>
              </p:cNvPr>
              <p:cNvSpPr/>
              <p:nvPr/>
            </p:nvSpPr>
            <p:spPr>
              <a:xfrm rot="10800000">
                <a:off x="6960871"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1" name="Right Triangle 430">
                <a:extLst>
                  <a:ext uri="{FF2B5EF4-FFF2-40B4-BE49-F238E27FC236}">
                    <a16:creationId xmlns:a16="http://schemas.microsoft.com/office/drawing/2014/main" id="{CD4137F7-7B0E-4F16-A5C7-EF6D3A9C35C5}"/>
                  </a:ext>
                </a:extLst>
              </p:cNvPr>
              <p:cNvSpPr/>
              <p:nvPr userDrawn="1"/>
            </p:nvSpPr>
            <p:spPr>
              <a:xfrm flipH="1" flipV="1">
                <a:off x="7828907" y="605461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2" name="Right Triangle 431">
                <a:extLst>
                  <a:ext uri="{FF2B5EF4-FFF2-40B4-BE49-F238E27FC236}">
                    <a16:creationId xmlns:a16="http://schemas.microsoft.com/office/drawing/2014/main" id="{04C4F377-1053-459B-996F-1469860F69AC}"/>
                  </a:ext>
                </a:extLst>
              </p:cNvPr>
              <p:cNvSpPr/>
              <p:nvPr/>
            </p:nvSpPr>
            <p:spPr>
              <a:xfrm flipH="1">
                <a:off x="7828907" y="5186150"/>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3" name="Right Triangle 432">
                <a:extLst>
                  <a:ext uri="{FF2B5EF4-FFF2-40B4-BE49-F238E27FC236}">
                    <a16:creationId xmlns:a16="http://schemas.microsoft.com/office/drawing/2014/main" id="{028D5660-228A-4CB8-ACB3-4DD8F846DA9A}"/>
                  </a:ext>
                </a:extLst>
              </p:cNvPr>
              <p:cNvSpPr/>
              <p:nvPr/>
            </p:nvSpPr>
            <p:spPr>
              <a:xfrm rot="10800000" flipH="1">
                <a:off x="7828907" y="5186150"/>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4" name="Right Triangle 433">
                <a:extLst>
                  <a:ext uri="{FF2B5EF4-FFF2-40B4-BE49-F238E27FC236}">
                    <a16:creationId xmlns:a16="http://schemas.microsoft.com/office/drawing/2014/main" id="{4AD1BFEE-5C5F-4077-AAE5-C09010EF6B0A}"/>
                  </a:ext>
                </a:extLst>
              </p:cNvPr>
              <p:cNvSpPr/>
              <p:nvPr/>
            </p:nvSpPr>
            <p:spPr>
              <a:xfrm flipH="1" flipV="1">
                <a:off x="782890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5" name="Right Triangle 434">
                <a:extLst>
                  <a:ext uri="{FF2B5EF4-FFF2-40B4-BE49-F238E27FC236}">
                    <a16:creationId xmlns:a16="http://schemas.microsoft.com/office/drawing/2014/main" id="{74B292CA-096D-4102-8A04-A798C39FD15E}"/>
                  </a:ext>
                </a:extLst>
              </p:cNvPr>
              <p:cNvSpPr/>
              <p:nvPr/>
            </p:nvSpPr>
            <p:spPr>
              <a:xfrm rot="10800000" flipH="1">
                <a:off x="7828907"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6" name="Right Triangle 435">
                <a:extLst>
                  <a:ext uri="{FF2B5EF4-FFF2-40B4-BE49-F238E27FC236}">
                    <a16:creationId xmlns:a16="http://schemas.microsoft.com/office/drawing/2014/main" id="{5BBC49E3-034D-44E4-B950-08A84E7E3737}"/>
                  </a:ext>
                </a:extLst>
              </p:cNvPr>
              <p:cNvSpPr/>
              <p:nvPr/>
            </p:nvSpPr>
            <p:spPr>
              <a:xfrm flipH="1">
                <a:off x="7828907" y="2574403"/>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7" name="Right Triangle 436">
                <a:extLst>
                  <a:ext uri="{FF2B5EF4-FFF2-40B4-BE49-F238E27FC236}">
                    <a16:creationId xmlns:a16="http://schemas.microsoft.com/office/drawing/2014/main" id="{71A91E61-CEB1-4A97-B1F4-45F5FF1AC9F9}"/>
                  </a:ext>
                </a:extLst>
              </p:cNvPr>
              <p:cNvSpPr/>
              <p:nvPr/>
            </p:nvSpPr>
            <p:spPr>
              <a:xfrm rot="10800000" flipH="1">
                <a:off x="7828907"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8" name="Right Triangle 437">
                <a:extLst>
                  <a:ext uri="{FF2B5EF4-FFF2-40B4-BE49-F238E27FC236}">
                    <a16:creationId xmlns:a16="http://schemas.microsoft.com/office/drawing/2014/main" id="{24513B02-0929-4FE2-8AAA-DDB0F7F3750C}"/>
                  </a:ext>
                </a:extLst>
              </p:cNvPr>
              <p:cNvSpPr/>
              <p:nvPr/>
            </p:nvSpPr>
            <p:spPr>
              <a:xfrm flipH="1" flipV="1">
                <a:off x="7828907" y="834408"/>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39" name="Right Triangle 438">
                <a:extLst>
                  <a:ext uri="{FF2B5EF4-FFF2-40B4-BE49-F238E27FC236}">
                    <a16:creationId xmlns:a16="http://schemas.microsoft.com/office/drawing/2014/main" id="{E15AB718-6411-43CF-B698-20196E8BC32D}"/>
                  </a:ext>
                </a:extLst>
              </p:cNvPr>
              <p:cNvSpPr/>
              <p:nvPr/>
            </p:nvSpPr>
            <p:spPr>
              <a:xfrm flipH="1">
                <a:off x="7828907" y="1705960"/>
                <a:ext cx="870765" cy="870765"/>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0" name="Right Triangle 439">
                <a:extLst>
                  <a:ext uri="{FF2B5EF4-FFF2-40B4-BE49-F238E27FC236}">
                    <a16:creationId xmlns:a16="http://schemas.microsoft.com/office/drawing/2014/main" id="{0C0B5005-0686-49DE-9979-189D230B690E}"/>
                  </a:ext>
                </a:extLst>
              </p:cNvPr>
              <p:cNvSpPr/>
              <p:nvPr/>
            </p:nvSpPr>
            <p:spPr>
              <a:xfrm flipH="1">
                <a:off x="7828907" y="-34225"/>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1" name="Right Triangle 440">
                <a:extLst>
                  <a:ext uri="{FF2B5EF4-FFF2-40B4-BE49-F238E27FC236}">
                    <a16:creationId xmlns:a16="http://schemas.microsoft.com/office/drawing/2014/main" id="{1A6421A1-5280-407B-90E8-45B5811DE4FF}"/>
                  </a:ext>
                </a:extLst>
              </p:cNvPr>
              <p:cNvSpPr/>
              <p:nvPr/>
            </p:nvSpPr>
            <p:spPr>
              <a:xfrm rot="10800000" flipH="1">
                <a:off x="7828907" y="-29783"/>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grpSp>
      </p:grpSp>
      <p:sp>
        <p:nvSpPr>
          <p:cNvPr id="4" name="Rectangle 3">
            <a:extLst>
              <a:ext uri="{FF2B5EF4-FFF2-40B4-BE49-F238E27FC236}">
                <a16:creationId xmlns:a16="http://schemas.microsoft.com/office/drawing/2014/main" id="{C0D6575D-FA54-4D6B-A120-8F91FF4ED0F9}"/>
              </a:ext>
            </a:extLst>
          </p:cNvPr>
          <p:cNvSpPr/>
          <p:nvPr userDrawn="1"/>
        </p:nvSpPr>
        <p:spPr>
          <a:xfrm>
            <a:off x="1" y="0"/>
            <a:ext cx="12191997" cy="6858000"/>
          </a:xfrm>
          <a:prstGeom prst="rect">
            <a:avLst/>
          </a:prstGeom>
          <a:solidFill>
            <a:srgbClr val="00214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userDrawn="1">
            <p:ph type="body" sz="quarter" idx="12"/>
          </p:nvPr>
        </p:nvSpPr>
        <p:spPr>
          <a:xfrm>
            <a:off x="849308" y="2628218"/>
            <a:ext cx="5246137" cy="1500187"/>
          </a:xfrm>
        </p:spPr>
        <p:txBody>
          <a:bodyPr anchor="ctr"/>
          <a:lstStyle>
            <a:lvl1pPr>
              <a:lnSpc>
                <a:spcPct val="100000"/>
              </a:lnSpc>
              <a:spcBef>
                <a:spcPts val="0"/>
              </a:spcBef>
              <a:defRPr sz="3600"/>
            </a:lvl1pPr>
            <a:lvl2pPr marL="273050" indent="0">
              <a:buNone/>
              <a:defRPr/>
            </a:lvl2pPr>
          </a:lstStyle>
          <a:p>
            <a:pPr lvl="0"/>
            <a:r>
              <a:rPr lang="en-US"/>
              <a:t>Edit Master text styles</a:t>
            </a:r>
          </a:p>
        </p:txBody>
      </p:sp>
      <p:sp>
        <p:nvSpPr>
          <p:cNvPr id="872" name="Rectangle 871">
            <a:extLst>
              <a:ext uri="{FF2B5EF4-FFF2-40B4-BE49-F238E27FC236}">
                <a16:creationId xmlns:a16="http://schemas.microsoft.com/office/drawing/2014/main" id="{6471A44C-0240-4D32-A1C2-B7E58448C427}"/>
              </a:ext>
            </a:extLst>
          </p:cNvPr>
          <p:cNvSpPr/>
          <p:nvPr userDrawn="1"/>
        </p:nvSpPr>
        <p:spPr bwMode="ltGray">
          <a:xfrm>
            <a:off x="-3443" y="6766560"/>
            <a:ext cx="12195441" cy="91440"/>
          </a:xfrm>
          <a:prstGeom prst="rect">
            <a:avLst/>
          </a:prstGeom>
          <a:gradFill flip="none" rotWithShape="1">
            <a:gsLst>
              <a:gs pos="0">
                <a:srgbClr val="AADB1E"/>
              </a:gs>
              <a:gs pos="25000">
                <a:schemeClr val="accent4"/>
              </a:gs>
              <a:gs pos="100000">
                <a:srgbClr val="003D79"/>
              </a:gs>
              <a:gs pos="50000">
                <a:schemeClr val="accent1"/>
              </a:gs>
              <a:gs pos="75000">
                <a:schemeClr val="accent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nvGrpSpPr>
          <p:cNvPr id="762" name="Group 761">
            <a:extLst>
              <a:ext uri="{FF2B5EF4-FFF2-40B4-BE49-F238E27FC236}">
                <a16:creationId xmlns:a16="http://schemas.microsoft.com/office/drawing/2014/main" id="{96955FCA-8B11-477A-9A36-9D9A120498A2}"/>
              </a:ext>
            </a:extLst>
          </p:cNvPr>
          <p:cNvGrpSpPr/>
          <p:nvPr userDrawn="1"/>
        </p:nvGrpSpPr>
        <p:grpSpPr bwMode="black">
          <a:xfrm>
            <a:off x="618040" y="6446045"/>
            <a:ext cx="1100079" cy="173355"/>
            <a:chOff x="-84138" y="5622925"/>
            <a:chExt cx="4330701" cy="682626"/>
          </a:xfrm>
          <a:solidFill>
            <a:schemeClr val="tx2"/>
          </a:solidFill>
        </p:grpSpPr>
        <p:sp>
          <p:nvSpPr>
            <p:cNvPr id="774" name="Freeform 6">
              <a:extLst>
                <a:ext uri="{FF2B5EF4-FFF2-40B4-BE49-F238E27FC236}">
                  <a16:creationId xmlns:a16="http://schemas.microsoft.com/office/drawing/2014/main" id="{8119CEA8-7D2F-44AF-B42B-37924DB314A6}"/>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87" name="Freeform 7">
              <a:extLst>
                <a:ext uri="{FF2B5EF4-FFF2-40B4-BE49-F238E27FC236}">
                  <a16:creationId xmlns:a16="http://schemas.microsoft.com/office/drawing/2014/main" id="{7E1EA447-080C-4747-801E-7AA70CCE913E}"/>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99" name="Freeform 8">
              <a:extLst>
                <a:ext uri="{FF2B5EF4-FFF2-40B4-BE49-F238E27FC236}">
                  <a16:creationId xmlns:a16="http://schemas.microsoft.com/office/drawing/2014/main" id="{6372DABB-C0FD-41BC-B584-95F58B0393AF}"/>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812" name="Freeform 9">
              <a:extLst>
                <a:ext uri="{FF2B5EF4-FFF2-40B4-BE49-F238E27FC236}">
                  <a16:creationId xmlns:a16="http://schemas.microsoft.com/office/drawing/2014/main" id="{69673DE0-9CCC-4A63-9A87-940CB560CBC3}"/>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834" name="Freeform 10">
              <a:extLst>
                <a:ext uri="{FF2B5EF4-FFF2-40B4-BE49-F238E27FC236}">
                  <a16:creationId xmlns:a16="http://schemas.microsoft.com/office/drawing/2014/main" id="{ABAD9A92-A0D4-4804-B114-CF0DA29A1474}"/>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835" name="Freeform 11">
              <a:extLst>
                <a:ext uri="{FF2B5EF4-FFF2-40B4-BE49-F238E27FC236}">
                  <a16:creationId xmlns:a16="http://schemas.microsoft.com/office/drawing/2014/main" id="{160007E3-2542-4058-B0C8-17A6B1D181E4}"/>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861" name="Freeform 12">
              <a:extLst>
                <a:ext uri="{FF2B5EF4-FFF2-40B4-BE49-F238E27FC236}">
                  <a16:creationId xmlns:a16="http://schemas.microsoft.com/office/drawing/2014/main" id="{2E0E48D4-9CE0-44CE-8AFF-A45861D2B751}"/>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865" name="Freeform: Shape 864">
            <a:extLst>
              <a:ext uri="{FF2B5EF4-FFF2-40B4-BE49-F238E27FC236}">
                <a16:creationId xmlns:a16="http://schemas.microsoft.com/office/drawing/2014/main" id="{E144BB42-8F82-4E98-A22B-CA1ED09613AE}"/>
              </a:ext>
            </a:extLst>
          </p:cNvPr>
          <p:cNvSpPr/>
          <p:nvPr userDrawn="1"/>
        </p:nvSpPr>
        <p:spPr bwMode="black">
          <a:xfrm>
            <a:off x="565612" y="2687487"/>
            <a:ext cx="45731" cy="1412491"/>
          </a:xfrm>
          <a:custGeom>
            <a:avLst/>
            <a:gdLst>
              <a:gd name="connsiteX0" fmla="*/ 0 w 45719"/>
              <a:gd name="connsiteY0" fmla="*/ 0 h 1412491"/>
              <a:gd name="connsiteX1" fmla="*/ 45719 w 45719"/>
              <a:gd name="connsiteY1" fmla="*/ 0 h 1412491"/>
              <a:gd name="connsiteX2" fmla="*/ 45719 w 45719"/>
              <a:gd name="connsiteY2" fmla="*/ 45129 h 1412491"/>
              <a:gd name="connsiteX3" fmla="*/ 45719 w 45719"/>
              <a:gd name="connsiteY3" fmla="*/ 1367362 h 1412491"/>
              <a:gd name="connsiteX4" fmla="*/ 45719 w 45719"/>
              <a:gd name="connsiteY4" fmla="*/ 1412491 h 1412491"/>
              <a:gd name="connsiteX5" fmla="*/ 0 w 45719"/>
              <a:gd name="connsiteY5" fmla="*/ 1412491 h 1412491"/>
              <a:gd name="connsiteX6" fmla="*/ 0 w 45719"/>
              <a:gd name="connsiteY6" fmla="*/ 1367362 h 1412491"/>
              <a:gd name="connsiteX7" fmla="*/ 0 w 45719"/>
              <a:gd name="connsiteY7" fmla="*/ 45129 h 141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1412491">
                <a:moveTo>
                  <a:pt x="0" y="0"/>
                </a:moveTo>
                <a:lnTo>
                  <a:pt x="45719" y="0"/>
                </a:lnTo>
                <a:lnTo>
                  <a:pt x="45719" y="45129"/>
                </a:lnTo>
                <a:lnTo>
                  <a:pt x="45719" y="1367362"/>
                </a:lnTo>
                <a:lnTo>
                  <a:pt x="45719" y="1412491"/>
                </a:lnTo>
                <a:lnTo>
                  <a:pt x="0" y="1412491"/>
                </a:lnTo>
                <a:lnTo>
                  <a:pt x="0" y="1367362"/>
                </a:lnTo>
                <a:lnTo>
                  <a:pt x="0" y="4512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12" name="TextBox 1511">
            <a:extLst>
              <a:ext uri="{FF2B5EF4-FFF2-40B4-BE49-F238E27FC236}">
                <a16:creationId xmlns:a16="http://schemas.microsoft.com/office/drawing/2014/main" id="{6C78DB77-69E8-414D-8309-EC1F1C8DCA8E}"/>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490" name="TextBox 489">
            <a:extLst>
              <a:ext uri="{FF2B5EF4-FFF2-40B4-BE49-F238E27FC236}">
                <a16:creationId xmlns:a16="http://schemas.microsoft.com/office/drawing/2014/main" id="{1B677D45-7C55-46A3-A34D-865BE90DF49B}"/>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22579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Statement with ico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56EC76-638D-4A38-8ED2-227B6EFFA156}"/>
              </a:ext>
            </a:extLst>
          </p:cNvPr>
          <p:cNvGrpSpPr/>
          <p:nvPr userDrawn="1"/>
        </p:nvGrpSpPr>
        <p:grpSpPr>
          <a:xfrm>
            <a:off x="-3444" y="2136217"/>
            <a:ext cx="12189460" cy="2610777"/>
            <a:chOff x="-3443" y="2136216"/>
            <a:chExt cx="12186286" cy="2610777"/>
          </a:xfrm>
        </p:grpSpPr>
        <p:sp>
          <p:nvSpPr>
            <p:cNvPr id="155" name="Right Triangle 154">
              <a:extLst>
                <a:ext uri="{FF2B5EF4-FFF2-40B4-BE49-F238E27FC236}">
                  <a16:creationId xmlns:a16="http://schemas.microsoft.com/office/drawing/2014/main" id="{5FA8FED0-8DD4-4D6A-9C0C-DE1A1166D01E}"/>
                </a:ext>
              </a:extLst>
            </p:cNvPr>
            <p:cNvSpPr/>
            <p:nvPr/>
          </p:nvSpPr>
          <p:spPr>
            <a:xfrm>
              <a:off x="1735469"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54" name="Right Triangle 153">
              <a:extLst>
                <a:ext uri="{FF2B5EF4-FFF2-40B4-BE49-F238E27FC236}">
                  <a16:creationId xmlns:a16="http://schemas.microsoft.com/office/drawing/2014/main" id="{7FB469B7-4276-471E-9448-DF737207A592}"/>
                </a:ext>
              </a:extLst>
            </p:cNvPr>
            <p:cNvSpPr/>
            <p:nvPr/>
          </p:nvSpPr>
          <p:spPr>
            <a:xfrm flipV="1">
              <a:off x="1735469"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56" name="Right Triangle 155">
              <a:extLst>
                <a:ext uri="{FF2B5EF4-FFF2-40B4-BE49-F238E27FC236}">
                  <a16:creationId xmlns:a16="http://schemas.microsoft.com/office/drawing/2014/main" id="{7CA0FE44-DB49-409F-BD38-0660EBD13FCF}"/>
                </a:ext>
              </a:extLst>
            </p:cNvPr>
            <p:cNvSpPr/>
            <p:nvPr/>
          </p:nvSpPr>
          <p:spPr>
            <a:xfrm rot="10800000">
              <a:off x="1735469" y="3876228"/>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57" name="Right Triangle 156">
              <a:extLst>
                <a:ext uri="{FF2B5EF4-FFF2-40B4-BE49-F238E27FC236}">
                  <a16:creationId xmlns:a16="http://schemas.microsoft.com/office/drawing/2014/main" id="{FBE8E21F-0787-4DC6-A403-4FBE1AC0875B}"/>
                </a:ext>
              </a:extLst>
            </p:cNvPr>
            <p:cNvSpPr/>
            <p:nvPr/>
          </p:nvSpPr>
          <p:spPr>
            <a:xfrm>
              <a:off x="1735469" y="2136216"/>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65" name="Right Triangle 164">
              <a:extLst>
                <a:ext uri="{FF2B5EF4-FFF2-40B4-BE49-F238E27FC236}">
                  <a16:creationId xmlns:a16="http://schemas.microsoft.com/office/drawing/2014/main" id="{AE3CEC26-FE39-4FB0-8250-CB9CADD2FFD6}"/>
                </a:ext>
              </a:extLst>
            </p:cNvPr>
            <p:cNvSpPr/>
            <p:nvPr/>
          </p:nvSpPr>
          <p:spPr>
            <a:xfrm flipH="1" flipV="1">
              <a:off x="2606234"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66" name="Right Triangle 165">
              <a:extLst>
                <a:ext uri="{FF2B5EF4-FFF2-40B4-BE49-F238E27FC236}">
                  <a16:creationId xmlns:a16="http://schemas.microsoft.com/office/drawing/2014/main" id="{D6D532D5-DC84-4F8D-94BB-3ECF487624A0}"/>
                </a:ext>
              </a:extLst>
            </p:cNvPr>
            <p:cNvSpPr/>
            <p:nvPr/>
          </p:nvSpPr>
          <p:spPr>
            <a:xfrm rot="10800000" flipH="1" flipV="1">
              <a:off x="2606235"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67" name="Right Triangle 166">
              <a:extLst>
                <a:ext uri="{FF2B5EF4-FFF2-40B4-BE49-F238E27FC236}">
                  <a16:creationId xmlns:a16="http://schemas.microsoft.com/office/drawing/2014/main" id="{79AB0896-3FFE-4A5A-BE0E-8537F0F343B0}"/>
                </a:ext>
              </a:extLst>
            </p:cNvPr>
            <p:cNvSpPr/>
            <p:nvPr/>
          </p:nvSpPr>
          <p:spPr>
            <a:xfrm flipH="1">
              <a:off x="2606234"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68" name="Right Triangle 167">
              <a:extLst>
                <a:ext uri="{FF2B5EF4-FFF2-40B4-BE49-F238E27FC236}">
                  <a16:creationId xmlns:a16="http://schemas.microsoft.com/office/drawing/2014/main" id="{BA003A24-3A48-4FA4-BCEC-A40606705036}"/>
                </a:ext>
              </a:extLst>
            </p:cNvPr>
            <p:cNvSpPr/>
            <p:nvPr/>
          </p:nvSpPr>
          <p:spPr>
            <a:xfrm flipH="1">
              <a:off x="2606234" y="213621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69" name="Right Triangle 168">
              <a:extLst>
                <a:ext uri="{FF2B5EF4-FFF2-40B4-BE49-F238E27FC236}">
                  <a16:creationId xmlns:a16="http://schemas.microsoft.com/office/drawing/2014/main" id="{B9C6201B-A5BA-465A-9845-548A50B331B7}"/>
                </a:ext>
              </a:extLst>
            </p:cNvPr>
            <p:cNvSpPr/>
            <p:nvPr/>
          </p:nvSpPr>
          <p:spPr>
            <a:xfrm rot="10800000" flipH="1">
              <a:off x="2606235"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79" name="Right Triangle 178">
              <a:extLst>
                <a:ext uri="{FF2B5EF4-FFF2-40B4-BE49-F238E27FC236}">
                  <a16:creationId xmlns:a16="http://schemas.microsoft.com/office/drawing/2014/main" id="{6890C6F8-8B73-4C9D-9FB8-0A861239347B}"/>
                </a:ext>
              </a:extLst>
            </p:cNvPr>
            <p:cNvSpPr/>
            <p:nvPr/>
          </p:nvSpPr>
          <p:spPr>
            <a:xfrm flipV="1">
              <a:off x="3476998" y="300467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80" name="Right Triangle 179">
              <a:extLst>
                <a:ext uri="{FF2B5EF4-FFF2-40B4-BE49-F238E27FC236}">
                  <a16:creationId xmlns:a16="http://schemas.microsoft.com/office/drawing/2014/main" id="{BE2F49FB-9F53-4207-BF11-5705C9F585DC}"/>
                </a:ext>
              </a:extLst>
            </p:cNvPr>
            <p:cNvSpPr/>
            <p:nvPr/>
          </p:nvSpPr>
          <p:spPr>
            <a:xfrm>
              <a:off x="3476998"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81" name="Right Triangle 180">
              <a:extLst>
                <a:ext uri="{FF2B5EF4-FFF2-40B4-BE49-F238E27FC236}">
                  <a16:creationId xmlns:a16="http://schemas.microsoft.com/office/drawing/2014/main" id="{49AA2AF9-B9D3-4AA2-BE56-3047320F742D}"/>
                </a:ext>
              </a:extLst>
            </p:cNvPr>
            <p:cNvSpPr/>
            <p:nvPr/>
          </p:nvSpPr>
          <p:spPr>
            <a:xfrm rot="10800000">
              <a:off x="3476999"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82" name="Right Triangle 181">
              <a:extLst>
                <a:ext uri="{FF2B5EF4-FFF2-40B4-BE49-F238E27FC236}">
                  <a16:creationId xmlns:a16="http://schemas.microsoft.com/office/drawing/2014/main" id="{1CD6500D-0101-4B98-93C8-0EE91EB84067}"/>
                </a:ext>
              </a:extLst>
            </p:cNvPr>
            <p:cNvSpPr/>
            <p:nvPr/>
          </p:nvSpPr>
          <p:spPr>
            <a:xfrm>
              <a:off x="3476998" y="213621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83" name="Right Triangle 182">
              <a:extLst>
                <a:ext uri="{FF2B5EF4-FFF2-40B4-BE49-F238E27FC236}">
                  <a16:creationId xmlns:a16="http://schemas.microsoft.com/office/drawing/2014/main" id="{F01FE68F-15AC-4463-82F9-C7E2DEBFD335}"/>
                </a:ext>
              </a:extLst>
            </p:cNvPr>
            <p:cNvSpPr/>
            <p:nvPr/>
          </p:nvSpPr>
          <p:spPr>
            <a:xfrm rot="10800000">
              <a:off x="3476998" y="2136216"/>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0" name="Right Triangle 189">
              <a:extLst>
                <a:ext uri="{FF2B5EF4-FFF2-40B4-BE49-F238E27FC236}">
                  <a16:creationId xmlns:a16="http://schemas.microsoft.com/office/drawing/2014/main" id="{98D26781-6997-4985-95F5-35A529A9E9A8}"/>
                </a:ext>
              </a:extLst>
            </p:cNvPr>
            <p:cNvSpPr/>
            <p:nvPr/>
          </p:nvSpPr>
          <p:spPr>
            <a:xfrm flipH="1" flipV="1">
              <a:off x="4347764"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1" name="Right Triangle 190">
              <a:extLst>
                <a:ext uri="{FF2B5EF4-FFF2-40B4-BE49-F238E27FC236}">
                  <a16:creationId xmlns:a16="http://schemas.microsoft.com/office/drawing/2014/main" id="{1B8AC2AE-1402-46ED-BB40-7DCC1ABCA3EE}"/>
                </a:ext>
              </a:extLst>
            </p:cNvPr>
            <p:cNvSpPr/>
            <p:nvPr/>
          </p:nvSpPr>
          <p:spPr>
            <a:xfrm rot="10800000" flipH="1" flipV="1">
              <a:off x="4347765" y="3004676"/>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2" name="Right Triangle 191">
              <a:extLst>
                <a:ext uri="{FF2B5EF4-FFF2-40B4-BE49-F238E27FC236}">
                  <a16:creationId xmlns:a16="http://schemas.microsoft.com/office/drawing/2014/main" id="{BE8A0218-6DDC-4382-AE90-7006ABCF0518}"/>
                </a:ext>
              </a:extLst>
            </p:cNvPr>
            <p:cNvSpPr/>
            <p:nvPr/>
          </p:nvSpPr>
          <p:spPr>
            <a:xfrm flipH="1">
              <a:off x="4347764"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3" name="Right Triangle 192">
              <a:extLst>
                <a:ext uri="{FF2B5EF4-FFF2-40B4-BE49-F238E27FC236}">
                  <a16:creationId xmlns:a16="http://schemas.microsoft.com/office/drawing/2014/main" id="{4D7821BA-7E97-4AB5-911A-ABC1058B374C}"/>
                </a:ext>
              </a:extLst>
            </p:cNvPr>
            <p:cNvSpPr/>
            <p:nvPr/>
          </p:nvSpPr>
          <p:spPr>
            <a:xfrm rot="10800000" flipH="1">
              <a:off x="4347764"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2" name="Right Triangle 201">
              <a:extLst>
                <a:ext uri="{FF2B5EF4-FFF2-40B4-BE49-F238E27FC236}">
                  <a16:creationId xmlns:a16="http://schemas.microsoft.com/office/drawing/2014/main" id="{7BD3469A-0CA8-4FD2-9F99-AEC74B0A381C}"/>
                </a:ext>
              </a:extLst>
            </p:cNvPr>
            <p:cNvSpPr/>
            <p:nvPr/>
          </p:nvSpPr>
          <p:spPr>
            <a:xfrm rot="10800000" flipH="1" flipV="1">
              <a:off x="6090105" y="3004676"/>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3" name="Right Triangle 202">
              <a:extLst>
                <a:ext uri="{FF2B5EF4-FFF2-40B4-BE49-F238E27FC236}">
                  <a16:creationId xmlns:a16="http://schemas.microsoft.com/office/drawing/2014/main" id="{2FFC27F6-B463-44C1-8B58-8D3D14347D4C}"/>
                </a:ext>
              </a:extLst>
            </p:cNvPr>
            <p:cNvSpPr/>
            <p:nvPr/>
          </p:nvSpPr>
          <p:spPr>
            <a:xfrm rot="10800000" flipH="1">
              <a:off x="6090105"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4" name="Right Triangle 203">
              <a:extLst>
                <a:ext uri="{FF2B5EF4-FFF2-40B4-BE49-F238E27FC236}">
                  <a16:creationId xmlns:a16="http://schemas.microsoft.com/office/drawing/2014/main" id="{025652CC-8169-46A5-B0AF-2861509755D0}"/>
                </a:ext>
              </a:extLst>
            </p:cNvPr>
            <p:cNvSpPr/>
            <p:nvPr/>
          </p:nvSpPr>
          <p:spPr>
            <a:xfrm flipH="1">
              <a:off x="6090104" y="2136216"/>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3" name="Right Triangle 212">
              <a:extLst>
                <a:ext uri="{FF2B5EF4-FFF2-40B4-BE49-F238E27FC236}">
                  <a16:creationId xmlns:a16="http://schemas.microsoft.com/office/drawing/2014/main" id="{C18CA455-1424-4D67-BD9F-75CF0ACC70D6}"/>
                </a:ext>
              </a:extLst>
            </p:cNvPr>
            <p:cNvSpPr/>
            <p:nvPr/>
          </p:nvSpPr>
          <p:spPr>
            <a:xfrm flipV="1">
              <a:off x="5218935"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4" name="Right Triangle 213">
              <a:extLst>
                <a:ext uri="{FF2B5EF4-FFF2-40B4-BE49-F238E27FC236}">
                  <a16:creationId xmlns:a16="http://schemas.microsoft.com/office/drawing/2014/main" id="{C3E0285C-842C-48AD-B1DE-B9C4FC1F0B44}"/>
                </a:ext>
              </a:extLst>
            </p:cNvPr>
            <p:cNvSpPr/>
            <p:nvPr/>
          </p:nvSpPr>
          <p:spPr>
            <a:xfrm rot="10800000" flipV="1">
              <a:off x="5218936"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5" name="Right Triangle 214">
              <a:extLst>
                <a:ext uri="{FF2B5EF4-FFF2-40B4-BE49-F238E27FC236}">
                  <a16:creationId xmlns:a16="http://schemas.microsoft.com/office/drawing/2014/main" id="{472D8FD2-1DF2-48AC-8523-EF27B036D72A}"/>
                </a:ext>
              </a:extLst>
            </p:cNvPr>
            <p:cNvSpPr/>
            <p:nvPr/>
          </p:nvSpPr>
          <p:spPr>
            <a:xfrm rot="10800000">
              <a:off x="5218936" y="3876228"/>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6" name="Right Triangle 215">
              <a:extLst>
                <a:ext uri="{FF2B5EF4-FFF2-40B4-BE49-F238E27FC236}">
                  <a16:creationId xmlns:a16="http://schemas.microsoft.com/office/drawing/2014/main" id="{AE57DEF1-6AFB-43A2-B0CF-359B830456C9}"/>
                </a:ext>
              </a:extLst>
            </p:cNvPr>
            <p:cNvSpPr/>
            <p:nvPr/>
          </p:nvSpPr>
          <p:spPr>
            <a:xfrm>
              <a:off x="5218935" y="2136216"/>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7" name="Right Triangle 216">
              <a:extLst>
                <a:ext uri="{FF2B5EF4-FFF2-40B4-BE49-F238E27FC236}">
                  <a16:creationId xmlns:a16="http://schemas.microsoft.com/office/drawing/2014/main" id="{A2574DF2-0023-4038-AFC6-97EDBE3DD608}"/>
                </a:ext>
              </a:extLst>
            </p:cNvPr>
            <p:cNvSpPr/>
            <p:nvPr/>
          </p:nvSpPr>
          <p:spPr>
            <a:xfrm rot="10800000">
              <a:off x="5218935"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6" name="Right Triangle 225">
              <a:extLst>
                <a:ext uri="{FF2B5EF4-FFF2-40B4-BE49-F238E27FC236}">
                  <a16:creationId xmlns:a16="http://schemas.microsoft.com/office/drawing/2014/main" id="{51A98C38-42D3-4D84-8147-E100CD316236}"/>
                </a:ext>
              </a:extLst>
            </p:cNvPr>
            <p:cNvSpPr/>
            <p:nvPr/>
          </p:nvSpPr>
          <p:spPr>
            <a:xfrm flipV="1">
              <a:off x="-3443" y="3004676"/>
              <a:ext cx="870765" cy="870765"/>
            </a:xfrm>
            <a:prstGeom prst="rtTriangle">
              <a:avLst/>
            </a:prstGeom>
            <a:solidFill>
              <a:sysClr val="window" lastClr="FFFFFF">
                <a:alpha val="2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8" name="Right Triangle 227">
              <a:extLst>
                <a:ext uri="{FF2B5EF4-FFF2-40B4-BE49-F238E27FC236}">
                  <a16:creationId xmlns:a16="http://schemas.microsoft.com/office/drawing/2014/main" id="{1F271D12-D2FB-410D-A3AD-7D76B87C9CD3}"/>
                </a:ext>
              </a:extLst>
            </p:cNvPr>
            <p:cNvSpPr/>
            <p:nvPr/>
          </p:nvSpPr>
          <p:spPr>
            <a:xfrm rot="10800000" flipV="1">
              <a:off x="-3442"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9" name="Right Triangle 228">
              <a:extLst>
                <a:ext uri="{FF2B5EF4-FFF2-40B4-BE49-F238E27FC236}">
                  <a16:creationId xmlns:a16="http://schemas.microsoft.com/office/drawing/2014/main" id="{49A2CF9E-9622-4B7A-B48C-BECF54D4DDF7}"/>
                </a:ext>
              </a:extLst>
            </p:cNvPr>
            <p:cNvSpPr/>
            <p:nvPr/>
          </p:nvSpPr>
          <p:spPr>
            <a:xfrm>
              <a:off x="-3443"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3" name="Right Triangle 232">
              <a:extLst>
                <a:ext uri="{FF2B5EF4-FFF2-40B4-BE49-F238E27FC236}">
                  <a16:creationId xmlns:a16="http://schemas.microsoft.com/office/drawing/2014/main" id="{3F372B3F-6F1B-4465-8F2E-41F4C97B719E}"/>
                </a:ext>
              </a:extLst>
            </p:cNvPr>
            <p:cNvSpPr/>
            <p:nvPr/>
          </p:nvSpPr>
          <p:spPr>
            <a:xfrm rot="10800000">
              <a:off x="-3442" y="3876228"/>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4" name="Right Triangle 233">
              <a:extLst>
                <a:ext uri="{FF2B5EF4-FFF2-40B4-BE49-F238E27FC236}">
                  <a16:creationId xmlns:a16="http://schemas.microsoft.com/office/drawing/2014/main" id="{32B4B608-4C33-45E4-B9CD-A291F7F2B62C}"/>
                </a:ext>
              </a:extLst>
            </p:cNvPr>
            <p:cNvSpPr/>
            <p:nvPr/>
          </p:nvSpPr>
          <p:spPr>
            <a:xfrm>
              <a:off x="-3443" y="213621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5" name="Right Triangle 234">
              <a:extLst>
                <a:ext uri="{FF2B5EF4-FFF2-40B4-BE49-F238E27FC236}">
                  <a16:creationId xmlns:a16="http://schemas.microsoft.com/office/drawing/2014/main" id="{F208900A-4691-4F2A-B3E7-7E22AC5E1F8A}"/>
                </a:ext>
              </a:extLst>
            </p:cNvPr>
            <p:cNvSpPr/>
            <p:nvPr/>
          </p:nvSpPr>
          <p:spPr>
            <a:xfrm rot="10800000">
              <a:off x="-3442" y="2136216"/>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3" name="Right Triangle 242">
              <a:extLst>
                <a:ext uri="{FF2B5EF4-FFF2-40B4-BE49-F238E27FC236}">
                  <a16:creationId xmlns:a16="http://schemas.microsoft.com/office/drawing/2014/main" id="{255FCDFF-127B-4C53-BC32-4473778C997A}"/>
                </a:ext>
              </a:extLst>
            </p:cNvPr>
            <p:cNvSpPr/>
            <p:nvPr/>
          </p:nvSpPr>
          <p:spPr>
            <a:xfrm flipH="1" flipV="1">
              <a:off x="864594"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4" name="Right Triangle 243">
              <a:extLst>
                <a:ext uri="{FF2B5EF4-FFF2-40B4-BE49-F238E27FC236}">
                  <a16:creationId xmlns:a16="http://schemas.microsoft.com/office/drawing/2014/main" id="{01CC8899-78B0-424C-BC8A-100F7C957786}"/>
                </a:ext>
              </a:extLst>
            </p:cNvPr>
            <p:cNvSpPr/>
            <p:nvPr/>
          </p:nvSpPr>
          <p:spPr>
            <a:xfrm rot="10800000" flipH="1">
              <a:off x="864594"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5" name="Right Triangle 244">
              <a:extLst>
                <a:ext uri="{FF2B5EF4-FFF2-40B4-BE49-F238E27FC236}">
                  <a16:creationId xmlns:a16="http://schemas.microsoft.com/office/drawing/2014/main" id="{5B777FA4-AE3A-4A69-8F90-FB8ED30889B0}"/>
                </a:ext>
              </a:extLst>
            </p:cNvPr>
            <p:cNvSpPr/>
            <p:nvPr/>
          </p:nvSpPr>
          <p:spPr>
            <a:xfrm flipH="1">
              <a:off x="864594" y="2136216"/>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6" name="Right Triangle 245">
              <a:extLst>
                <a:ext uri="{FF2B5EF4-FFF2-40B4-BE49-F238E27FC236}">
                  <a16:creationId xmlns:a16="http://schemas.microsoft.com/office/drawing/2014/main" id="{465E6949-4630-480B-B7A9-79BF4B7B356D}"/>
                </a:ext>
              </a:extLst>
            </p:cNvPr>
            <p:cNvSpPr/>
            <p:nvPr/>
          </p:nvSpPr>
          <p:spPr>
            <a:xfrm rot="10800000" flipH="1">
              <a:off x="864594"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79" name="Right Triangle 78">
              <a:extLst>
                <a:ext uri="{FF2B5EF4-FFF2-40B4-BE49-F238E27FC236}">
                  <a16:creationId xmlns:a16="http://schemas.microsoft.com/office/drawing/2014/main" id="{1217427F-0A31-45E2-8C2C-DDECEB3F870F}"/>
                </a:ext>
              </a:extLst>
            </p:cNvPr>
            <p:cNvSpPr/>
            <p:nvPr/>
          </p:nvSpPr>
          <p:spPr>
            <a:xfrm flipV="1">
              <a:off x="8699782"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80" name="Right Triangle 79">
              <a:extLst>
                <a:ext uri="{FF2B5EF4-FFF2-40B4-BE49-F238E27FC236}">
                  <a16:creationId xmlns:a16="http://schemas.microsoft.com/office/drawing/2014/main" id="{6674C21B-0527-42D1-9201-53DE8931A826}"/>
                </a:ext>
              </a:extLst>
            </p:cNvPr>
            <p:cNvSpPr/>
            <p:nvPr/>
          </p:nvSpPr>
          <p:spPr>
            <a:xfrm>
              <a:off x="8699782"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81" name="Right Triangle 80">
              <a:extLst>
                <a:ext uri="{FF2B5EF4-FFF2-40B4-BE49-F238E27FC236}">
                  <a16:creationId xmlns:a16="http://schemas.microsoft.com/office/drawing/2014/main" id="{D9D6973F-49B9-4193-9909-FC6B141C292C}"/>
                </a:ext>
              </a:extLst>
            </p:cNvPr>
            <p:cNvSpPr/>
            <p:nvPr/>
          </p:nvSpPr>
          <p:spPr>
            <a:xfrm rot="10800000">
              <a:off x="8699782" y="3876228"/>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82" name="Right Triangle 81">
              <a:extLst>
                <a:ext uri="{FF2B5EF4-FFF2-40B4-BE49-F238E27FC236}">
                  <a16:creationId xmlns:a16="http://schemas.microsoft.com/office/drawing/2014/main" id="{0578BE15-F3AE-4101-88E1-653786CCEE9E}"/>
                </a:ext>
              </a:extLst>
            </p:cNvPr>
            <p:cNvSpPr/>
            <p:nvPr/>
          </p:nvSpPr>
          <p:spPr>
            <a:xfrm>
              <a:off x="8699782" y="2136216"/>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90" name="Right Triangle 89">
              <a:extLst>
                <a:ext uri="{FF2B5EF4-FFF2-40B4-BE49-F238E27FC236}">
                  <a16:creationId xmlns:a16="http://schemas.microsoft.com/office/drawing/2014/main" id="{04E7BB95-325E-485D-A5C9-A8B1468A0FA6}"/>
                </a:ext>
              </a:extLst>
            </p:cNvPr>
            <p:cNvSpPr/>
            <p:nvPr/>
          </p:nvSpPr>
          <p:spPr>
            <a:xfrm flipH="1" flipV="1">
              <a:off x="9570547"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91" name="Right Triangle 90">
              <a:extLst>
                <a:ext uri="{FF2B5EF4-FFF2-40B4-BE49-F238E27FC236}">
                  <a16:creationId xmlns:a16="http://schemas.microsoft.com/office/drawing/2014/main" id="{0CF2A92D-AFD3-452A-8A92-A3AE3140AB01}"/>
                </a:ext>
              </a:extLst>
            </p:cNvPr>
            <p:cNvSpPr/>
            <p:nvPr/>
          </p:nvSpPr>
          <p:spPr>
            <a:xfrm rot="10800000" flipH="1" flipV="1">
              <a:off x="9570548" y="3004676"/>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92" name="Right Triangle 91">
              <a:extLst>
                <a:ext uri="{FF2B5EF4-FFF2-40B4-BE49-F238E27FC236}">
                  <a16:creationId xmlns:a16="http://schemas.microsoft.com/office/drawing/2014/main" id="{1730368A-E9A7-4290-8CDC-EA94A12367B7}"/>
                </a:ext>
              </a:extLst>
            </p:cNvPr>
            <p:cNvSpPr/>
            <p:nvPr/>
          </p:nvSpPr>
          <p:spPr>
            <a:xfrm flipH="1">
              <a:off x="9570547"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93" name="Right Triangle 92">
              <a:extLst>
                <a:ext uri="{FF2B5EF4-FFF2-40B4-BE49-F238E27FC236}">
                  <a16:creationId xmlns:a16="http://schemas.microsoft.com/office/drawing/2014/main" id="{BA5E4066-ECDC-492D-B492-DCAB940F10DE}"/>
                </a:ext>
              </a:extLst>
            </p:cNvPr>
            <p:cNvSpPr/>
            <p:nvPr/>
          </p:nvSpPr>
          <p:spPr>
            <a:xfrm flipH="1">
              <a:off x="9570547" y="213621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94" name="Right Triangle 93">
              <a:extLst>
                <a:ext uri="{FF2B5EF4-FFF2-40B4-BE49-F238E27FC236}">
                  <a16:creationId xmlns:a16="http://schemas.microsoft.com/office/drawing/2014/main" id="{6421E165-1A6C-4127-ADFB-17893F4C3EDB}"/>
                </a:ext>
              </a:extLst>
            </p:cNvPr>
            <p:cNvSpPr/>
            <p:nvPr/>
          </p:nvSpPr>
          <p:spPr>
            <a:xfrm rot="10800000" flipH="1">
              <a:off x="9570548"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04" name="Right Triangle 103">
              <a:extLst>
                <a:ext uri="{FF2B5EF4-FFF2-40B4-BE49-F238E27FC236}">
                  <a16:creationId xmlns:a16="http://schemas.microsoft.com/office/drawing/2014/main" id="{4602D62C-E041-4591-ACF7-3311A2E60DF0}"/>
                </a:ext>
              </a:extLst>
            </p:cNvPr>
            <p:cNvSpPr/>
            <p:nvPr/>
          </p:nvSpPr>
          <p:spPr>
            <a:xfrm flipV="1">
              <a:off x="10441311" y="300467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05" name="Right Triangle 104">
              <a:extLst>
                <a:ext uri="{FF2B5EF4-FFF2-40B4-BE49-F238E27FC236}">
                  <a16:creationId xmlns:a16="http://schemas.microsoft.com/office/drawing/2014/main" id="{61F2C384-8B0E-4974-BC06-45E472ECFF89}"/>
                </a:ext>
              </a:extLst>
            </p:cNvPr>
            <p:cNvSpPr/>
            <p:nvPr/>
          </p:nvSpPr>
          <p:spPr>
            <a:xfrm>
              <a:off x="10441311"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06" name="Right Triangle 105">
              <a:extLst>
                <a:ext uri="{FF2B5EF4-FFF2-40B4-BE49-F238E27FC236}">
                  <a16:creationId xmlns:a16="http://schemas.microsoft.com/office/drawing/2014/main" id="{1FA9082B-69F1-4EF9-A5EB-F119D657D4BD}"/>
                </a:ext>
              </a:extLst>
            </p:cNvPr>
            <p:cNvSpPr/>
            <p:nvPr/>
          </p:nvSpPr>
          <p:spPr>
            <a:xfrm rot="10800000">
              <a:off x="10441312"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07" name="Right Triangle 106">
              <a:extLst>
                <a:ext uri="{FF2B5EF4-FFF2-40B4-BE49-F238E27FC236}">
                  <a16:creationId xmlns:a16="http://schemas.microsoft.com/office/drawing/2014/main" id="{F3A2C5CA-42B1-4715-B518-90722328CB27}"/>
                </a:ext>
              </a:extLst>
            </p:cNvPr>
            <p:cNvSpPr/>
            <p:nvPr/>
          </p:nvSpPr>
          <p:spPr>
            <a:xfrm>
              <a:off x="10441311" y="213621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08" name="Right Triangle 107">
              <a:extLst>
                <a:ext uri="{FF2B5EF4-FFF2-40B4-BE49-F238E27FC236}">
                  <a16:creationId xmlns:a16="http://schemas.microsoft.com/office/drawing/2014/main" id="{36CAA8C0-67CD-41A9-AFD9-442644AE8C5C}"/>
                </a:ext>
              </a:extLst>
            </p:cNvPr>
            <p:cNvSpPr/>
            <p:nvPr/>
          </p:nvSpPr>
          <p:spPr>
            <a:xfrm rot="10800000">
              <a:off x="10441311" y="2136216"/>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16" name="Right Triangle 115">
              <a:extLst>
                <a:ext uri="{FF2B5EF4-FFF2-40B4-BE49-F238E27FC236}">
                  <a16:creationId xmlns:a16="http://schemas.microsoft.com/office/drawing/2014/main" id="{BB98C255-3CEC-4B5D-B2E7-CAD7FE5F036A}"/>
                </a:ext>
              </a:extLst>
            </p:cNvPr>
            <p:cNvSpPr/>
            <p:nvPr/>
          </p:nvSpPr>
          <p:spPr>
            <a:xfrm flipH="1" flipV="1">
              <a:off x="11312077"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17" name="Right Triangle 116">
              <a:extLst>
                <a:ext uri="{FF2B5EF4-FFF2-40B4-BE49-F238E27FC236}">
                  <a16:creationId xmlns:a16="http://schemas.microsoft.com/office/drawing/2014/main" id="{74D083AF-F7EE-4FBA-B0AA-1D640FE431F1}"/>
                </a:ext>
              </a:extLst>
            </p:cNvPr>
            <p:cNvSpPr/>
            <p:nvPr/>
          </p:nvSpPr>
          <p:spPr>
            <a:xfrm rot="10800000" flipH="1" flipV="1">
              <a:off x="11312078" y="3004676"/>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18" name="Right Triangle 117">
              <a:extLst>
                <a:ext uri="{FF2B5EF4-FFF2-40B4-BE49-F238E27FC236}">
                  <a16:creationId xmlns:a16="http://schemas.microsoft.com/office/drawing/2014/main" id="{1C54B6B7-4DAD-413C-8385-141ED4410487}"/>
                </a:ext>
              </a:extLst>
            </p:cNvPr>
            <p:cNvSpPr/>
            <p:nvPr/>
          </p:nvSpPr>
          <p:spPr>
            <a:xfrm flipH="1">
              <a:off x="11312077" y="387622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19" name="Right Triangle 118">
              <a:extLst>
                <a:ext uri="{FF2B5EF4-FFF2-40B4-BE49-F238E27FC236}">
                  <a16:creationId xmlns:a16="http://schemas.microsoft.com/office/drawing/2014/main" id="{8647EB87-3154-437E-8CE1-30F013267A3F}"/>
                </a:ext>
              </a:extLst>
            </p:cNvPr>
            <p:cNvSpPr/>
            <p:nvPr/>
          </p:nvSpPr>
          <p:spPr>
            <a:xfrm rot="10800000" flipH="1">
              <a:off x="11312077"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29" name="Right Triangle 128">
              <a:extLst>
                <a:ext uri="{FF2B5EF4-FFF2-40B4-BE49-F238E27FC236}">
                  <a16:creationId xmlns:a16="http://schemas.microsoft.com/office/drawing/2014/main" id="{5CD95344-E825-40CF-AF41-FD108CA86557}"/>
                </a:ext>
              </a:extLst>
            </p:cNvPr>
            <p:cNvSpPr/>
            <p:nvPr userDrawn="1"/>
          </p:nvSpPr>
          <p:spPr>
            <a:xfrm flipV="1">
              <a:off x="6960870" y="3004676"/>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30" name="Right Triangle 129">
              <a:extLst>
                <a:ext uri="{FF2B5EF4-FFF2-40B4-BE49-F238E27FC236}">
                  <a16:creationId xmlns:a16="http://schemas.microsoft.com/office/drawing/2014/main" id="{2FEBFC4A-DD8B-47AE-B4B6-4E4FF391F4FC}"/>
                </a:ext>
              </a:extLst>
            </p:cNvPr>
            <p:cNvSpPr/>
            <p:nvPr/>
          </p:nvSpPr>
          <p:spPr>
            <a:xfrm rot="10800000" flipV="1">
              <a:off x="6960871" y="3004676"/>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31" name="Right Triangle 130">
              <a:extLst>
                <a:ext uri="{FF2B5EF4-FFF2-40B4-BE49-F238E27FC236}">
                  <a16:creationId xmlns:a16="http://schemas.microsoft.com/office/drawing/2014/main" id="{A2B67E2B-3614-450A-971A-6CD5E9C036F0}"/>
                </a:ext>
              </a:extLst>
            </p:cNvPr>
            <p:cNvSpPr/>
            <p:nvPr/>
          </p:nvSpPr>
          <p:spPr>
            <a:xfrm>
              <a:off x="6960870"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32" name="Right Triangle 131">
              <a:extLst>
                <a:ext uri="{FF2B5EF4-FFF2-40B4-BE49-F238E27FC236}">
                  <a16:creationId xmlns:a16="http://schemas.microsoft.com/office/drawing/2014/main" id="{8F1481C0-70AB-4833-960C-88ADC974BF0B}"/>
                </a:ext>
              </a:extLst>
            </p:cNvPr>
            <p:cNvSpPr/>
            <p:nvPr/>
          </p:nvSpPr>
          <p:spPr>
            <a:xfrm rot="10800000">
              <a:off x="6960871" y="3876228"/>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33" name="Right Triangle 132">
              <a:extLst>
                <a:ext uri="{FF2B5EF4-FFF2-40B4-BE49-F238E27FC236}">
                  <a16:creationId xmlns:a16="http://schemas.microsoft.com/office/drawing/2014/main" id="{396B6322-53CB-42C3-8BEE-AB04DD1F90DE}"/>
                </a:ext>
              </a:extLst>
            </p:cNvPr>
            <p:cNvSpPr/>
            <p:nvPr/>
          </p:nvSpPr>
          <p:spPr>
            <a:xfrm>
              <a:off x="6960870" y="213621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34" name="Right Triangle 133">
              <a:extLst>
                <a:ext uri="{FF2B5EF4-FFF2-40B4-BE49-F238E27FC236}">
                  <a16:creationId xmlns:a16="http://schemas.microsoft.com/office/drawing/2014/main" id="{95A60FF4-E613-4C33-984F-55EB104FE280}"/>
                </a:ext>
              </a:extLst>
            </p:cNvPr>
            <p:cNvSpPr/>
            <p:nvPr/>
          </p:nvSpPr>
          <p:spPr>
            <a:xfrm rot="10800000">
              <a:off x="6960871" y="2136216"/>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43" name="Right Triangle 142">
              <a:extLst>
                <a:ext uri="{FF2B5EF4-FFF2-40B4-BE49-F238E27FC236}">
                  <a16:creationId xmlns:a16="http://schemas.microsoft.com/office/drawing/2014/main" id="{5559BE55-325D-46F4-96FB-8BED7744B43D}"/>
                </a:ext>
              </a:extLst>
            </p:cNvPr>
            <p:cNvSpPr/>
            <p:nvPr/>
          </p:nvSpPr>
          <p:spPr>
            <a:xfrm flipH="1" flipV="1">
              <a:off x="7828907" y="3004676"/>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44" name="Right Triangle 143">
              <a:extLst>
                <a:ext uri="{FF2B5EF4-FFF2-40B4-BE49-F238E27FC236}">
                  <a16:creationId xmlns:a16="http://schemas.microsoft.com/office/drawing/2014/main" id="{1201B85C-352D-436E-ADEB-9A7CD4C516B9}"/>
                </a:ext>
              </a:extLst>
            </p:cNvPr>
            <p:cNvSpPr/>
            <p:nvPr/>
          </p:nvSpPr>
          <p:spPr>
            <a:xfrm rot="10800000" flipH="1">
              <a:off x="7828907" y="387622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45" name="Right Triangle 144">
              <a:extLst>
                <a:ext uri="{FF2B5EF4-FFF2-40B4-BE49-F238E27FC236}">
                  <a16:creationId xmlns:a16="http://schemas.microsoft.com/office/drawing/2014/main" id="{14841377-F134-4BA0-A4D5-28C257C9F919}"/>
                </a:ext>
              </a:extLst>
            </p:cNvPr>
            <p:cNvSpPr/>
            <p:nvPr/>
          </p:nvSpPr>
          <p:spPr>
            <a:xfrm flipH="1">
              <a:off x="7828907" y="2136216"/>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46" name="Right Triangle 145">
              <a:extLst>
                <a:ext uri="{FF2B5EF4-FFF2-40B4-BE49-F238E27FC236}">
                  <a16:creationId xmlns:a16="http://schemas.microsoft.com/office/drawing/2014/main" id="{4B08DBB2-9EFC-43DF-BC3B-D0F1D8C8A392}"/>
                </a:ext>
              </a:extLst>
            </p:cNvPr>
            <p:cNvSpPr/>
            <p:nvPr/>
          </p:nvSpPr>
          <p:spPr>
            <a:xfrm rot="10800000" flipH="1">
              <a:off x="7828907" y="2136216"/>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grpSp>
      <p:sp>
        <p:nvSpPr>
          <p:cNvPr id="72" name="Rectangle 71">
            <a:extLst>
              <a:ext uri="{FF2B5EF4-FFF2-40B4-BE49-F238E27FC236}">
                <a16:creationId xmlns:a16="http://schemas.microsoft.com/office/drawing/2014/main" id="{5C3B9B17-1C8D-4AC8-9043-6C7B789FB425}"/>
              </a:ext>
            </a:extLst>
          </p:cNvPr>
          <p:cNvSpPr/>
          <p:nvPr userDrawn="1"/>
        </p:nvSpPr>
        <p:spPr>
          <a:xfrm>
            <a:off x="1" y="2136217"/>
            <a:ext cx="12191997" cy="2610777"/>
          </a:xfrm>
          <a:prstGeom prst="rect">
            <a:avLst/>
          </a:prstGeom>
          <a:solidFill>
            <a:srgbClr val="00214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207" name="TextBox 206">
            <a:extLst>
              <a:ext uri="{FF2B5EF4-FFF2-40B4-BE49-F238E27FC236}">
                <a16:creationId xmlns:a16="http://schemas.microsoft.com/office/drawing/2014/main" id="{9A4C1EDA-607F-4088-87AA-A9D396F1406D}"/>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1502" name="Freeform: Shape 1501">
            <a:extLst>
              <a:ext uri="{FF2B5EF4-FFF2-40B4-BE49-F238E27FC236}">
                <a16:creationId xmlns:a16="http://schemas.microsoft.com/office/drawing/2014/main" id="{5571DF59-3072-4F42-8F36-292FD20A6C4B}"/>
              </a:ext>
            </a:extLst>
          </p:cNvPr>
          <p:cNvSpPr/>
          <p:nvPr userDrawn="1"/>
        </p:nvSpPr>
        <p:spPr bwMode="black">
          <a:xfrm>
            <a:off x="565612" y="2687487"/>
            <a:ext cx="45731" cy="1412491"/>
          </a:xfrm>
          <a:custGeom>
            <a:avLst/>
            <a:gdLst>
              <a:gd name="connsiteX0" fmla="*/ 0 w 45719"/>
              <a:gd name="connsiteY0" fmla="*/ 0 h 1412491"/>
              <a:gd name="connsiteX1" fmla="*/ 45719 w 45719"/>
              <a:gd name="connsiteY1" fmla="*/ 0 h 1412491"/>
              <a:gd name="connsiteX2" fmla="*/ 45719 w 45719"/>
              <a:gd name="connsiteY2" fmla="*/ 45129 h 1412491"/>
              <a:gd name="connsiteX3" fmla="*/ 45719 w 45719"/>
              <a:gd name="connsiteY3" fmla="*/ 1367362 h 1412491"/>
              <a:gd name="connsiteX4" fmla="*/ 45719 w 45719"/>
              <a:gd name="connsiteY4" fmla="*/ 1412491 h 1412491"/>
              <a:gd name="connsiteX5" fmla="*/ 0 w 45719"/>
              <a:gd name="connsiteY5" fmla="*/ 1412491 h 1412491"/>
              <a:gd name="connsiteX6" fmla="*/ 0 w 45719"/>
              <a:gd name="connsiteY6" fmla="*/ 1367362 h 1412491"/>
              <a:gd name="connsiteX7" fmla="*/ 0 w 45719"/>
              <a:gd name="connsiteY7" fmla="*/ 45129 h 141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1412491">
                <a:moveTo>
                  <a:pt x="0" y="0"/>
                </a:moveTo>
                <a:lnTo>
                  <a:pt x="45719" y="0"/>
                </a:lnTo>
                <a:lnTo>
                  <a:pt x="45719" y="45129"/>
                </a:lnTo>
                <a:lnTo>
                  <a:pt x="45719" y="1367362"/>
                </a:lnTo>
                <a:lnTo>
                  <a:pt x="45719" y="1412491"/>
                </a:lnTo>
                <a:lnTo>
                  <a:pt x="0" y="1412491"/>
                </a:lnTo>
                <a:lnTo>
                  <a:pt x="0" y="1367362"/>
                </a:lnTo>
                <a:lnTo>
                  <a:pt x="0" y="4512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3" name="Text Placeholder 862">
            <a:extLst>
              <a:ext uri="{FF2B5EF4-FFF2-40B4-BE49-F238E27FC236}">
                <a16:creationId xmlns:a16="http://schemas.microsoft.com/office/drawing/2014/main" id="{806A8161-3A3C-4E8C-98F0-AD01607CDAEE}"/>
              </a:ext>
            </a:extLst>
          </p:cNvPr>
          <p:cNvSpPr>
            <a:spLocks noGrp="1"/>
          </p:cNvSpPr>
          <p:nvPr userDrawn="1">
            <p:ph type="body" sz="quarter" idx="12"/>
          </p:nvPr>
        </p:nvSpPr>
        <p:spPr>
          <a:xfrm>
            <a:off x="849308" y="2633057"/>
            <a:ext cx="5246137" cy="1500187"/>
          </a:xfrm>
        </p:spPr>
        <p:txBody>
          <a:bodyPr anchor="ctr"/>
          <a:lstStyle>
            <a:lvl1pPr>
              <a:lnSpc>
                <a:spcPct val="100000"/>
              </a:lnSpc>
              <a:spcBef>
                <a:spcPts val="0"/>
              </a:spcBef>
              <a:defRPr sz="3600"/>
            </a:lvl1pPr>
            <a:lvl2pPr marL="273050" indent="0">
              <a:buNone/>
              <a:defRPr/>
            </a:lvl2pPr>
          </a:lstStyle>
          <a:p>
            <a:pPr lvl="0"/>
            <a:r>
              <a:rPr lang="en-US"/>
              <a:t>Edit Master text styles</a:t>
            </a: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419954" y="1515533"/>
            <a:ext cx="3736885" cy="3735912"/>
          </a:xfrm>
          <a:prstGeom prst="ellipse">
            <a:avLst/>
          </a:prstGeom>
          <a:gradFill flip="none" rotWithShape="1">
            <a:gsLst>
              <a:gs pos="50000">
                <a:schemeClr val="accent1">
                  <a:lumMod val="95000"/>
                </a:schemeClr>
              </a:gs>
              <a:gs pos="50000">
                <a:schemeClr val="accent1">
                  <a:shade val="94000"/>
                  <a:satMod val="135000"/>
                </a:schemeClr>
              </a:gs>
            </a:gsLst>
            <a:lin ang="16200000" scaled="0"/>
            <a:tileRect/>
          </a:gra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dirty="0"/>
          </a:p>
        </p:txBody>
      </p:sp>
    </p:spTree>
    <p:extLst>
      <p:ext uri="{BB962C8B-B14F-4D97-AF65-F5344CB8AC3E}">
        <p14:creationId xmlns:p14="http://schemas.microsoft.com/office/powerpoint/2010/main" val="120299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with Photo">
    <p:spTree>
      <p:nvGrpSpPr>
        <p:cNvPr id="1" name=""/>
        <p:cNvGrpSpPr/>
        <p:nvPr/>
      </p:nvGrpSpPr>
      <p:grpSpPr>
        <a:xfrm>
          <a:off x="0" y="0"/>
          <a:ext cx="0" cy="0"/>
          <a:chOff x="0" y="0"/>
          <a:chExt cx="0" cy="0"/>
        </a:xfrm>
      </p:grpSpPr>
      <p:grpSp>
        <p:nvGrpSpPr>
          <p:cNvPr id="190" name="Group 189">
            <a:extLst>
              <a:ext uri="{FF2B5EF4-FFF2-40B4-BE49-F238E27FC236}">
                <a16:creationId xmlns:a16="http://schemas.microsoft.com/office/drawing/2014/main" id="{5A4BBD85-196B-4B66-893B-858FFB9DF44B}"/>
              </a:ext>
            </a:extLst>
          </p:cNvPr>
          <p:cNvGrpSpPr/>
          <p:nvPr userDrawn="1"/>
        </p:nvGrpSpPr>
        <p:grpSpPr>
          <a:xfrm>
            <a:off x="-3444" y="-34225"/>
            <a:ext cx="12189460" cy="6959600"/>
            <a:chOff x="-3443" y="-34225"/>
            <a:chExt cx="12186286" cy="6959600"/>
          </a:xfrm>
        </p:grpSpPr>
        <p:grpSp>
          <p:nvGrpSpPr>
            <p:cNvPr id="191" name="Group 190">
              <a:extLst>
                <a:ext uri="{FF2B5EF4-FFF2-40B4-BE49-F238E27FC236}">
                  <a16:creationId xmlns:a16="http://schemas.microsoft.com/office/drawing/2014/main" id="{9B18FDF9-B97C-4B75-BB80-C9A3EB311175}"/>
                </a:ext>
              </a:extLst>
            </p:cNvPr>
            <p:cNvGrpSpPr/>
            <p:nvPr userDrawn="1"/>
          </p:nvGrpSpPr>
          <p:grpSpPr>
            <a:xfrm>
              <a:off x="-3443" y="-34225"/>
              <a:ext cx="6964313" cy="6959600"/>
              <a:chOff x="2636987" y="0"/>
              <a:chExt cx="7313301" cy="7308352"/>
            </a:xfrm>
          </p:grpSpPr>
          <p:sp>
            <p:nvSpPr>
              <p:cNvPr id="443" name="Right Triangle 442">
                <a:extLst>
                  <a:ext uri="{FF2B5EF4-FFF2-40B4-BE49-F238E27FC236}">
                    <a16:creationId xmlns:a16="http://schemas.microsoft.com/office/drawing/2014/main" id="{6C427723-5F33-4C92-9327-C7B47D3B0E90}"/>
                  </a:ext>
                </a:extLst>
              </p:cNvPr>
              <p:cNvSpPr/>
              <p:nvPr/>
            </p:nvSpPr>
            <p:spPr>
              <a:xfrm rot="10800000" flipV="1">
                <a:off x="4463037" y="6393952"/>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4" name="Right Triangle 443">
                <a:extLst>
                  <a:ext uri="{FF2B5EF4-FFF2-40B4-BE49-F238E27FC236}">
                    <a16:creationId xmlns:a16="http://schemas.microsoft.com/office/drawing/2014/main" id="{FCD775BD-1619-4085-8BE6-DD0B28D3BE5E}"/>
                  </a:ext>
                </a:extLst>
              </p:cNvPr>
              <p:cNvSpPr/>
              <p:nvPr/>
            </p:nvSpPr>
            <p:spPr>
              <a:xfrm>
                <a:off x="4463037" y="5481973"/>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5" name="Right Triangle 444">
                <a:extLst>
                  <a:ext uri="{FF2B5EF4-FFF2-40B4-BE49-F238E27FC236}">
                    <a16:creationId xmlns:a16="http://schemas.microsoft.com/office/drawing/2014/main" id="{7B6B0083-BD82-41B0-896B-3D508CD9CB9A}"/>
                  </a:ext>
                </a:extLst>
              </p:cNvPr>
              <p:cNvSpPr/>
              <p:nvPr/>
            </p:nvSpPr>
            <p:spPr>
              <a:xfrm rot="10800000">
                <a:off x="4463037" y="5481973"/>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6" name="Right Triangle 445">
                <a:extLst>
                  <a:ext uri="{FF2B5EF4-FFF2-40B4-BE49-F238E27FC236}">
                    <a16:creationId xmlns:a16="http://schemas.microsoft.com/office/drawing/2014/main" id="{98ECFDB1-D4F4-4A46-8D0F-E91C17B869D8}"/>
                  </a:ext>
                </a:extLst>
              </p:cNvPr>
              <p:cNvSpPr/>
              <p:nvPr/>
            </p:nvSpPr>
            <p:spPr>
              <a:xfrm flipV="1">
                <a:off x="4463037"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7" name="Right Triangle 446">
                <a:extLst>
                  <a:ext uri="{FF2B5EF4-FFF2-40B4-BE49-F238E27FC236}">
                    <a16:creationId xmlns:a16="http://schemas.microsoft.com/office/drawing/2014/main" id="{E4A52D6A-2749-4B8D-9A6D-F940E4B33475}"/>
                  </a:ext>
                </a:extLst>
              </p:cNvPr>
              <p:cNvSpPr/>
              <p:nvPr/>
            </p:nvSpPr>
            <p:spPr>
              <a:xfrm>
                <a:off x="44630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8" name="Right Triangle 447">
                <a:extLst>
                  <a:ext uri="{FF2B5EF4-FFF2-40B4-BE49-F238E27FC236}">
                    <a16:creationId xmlns:a16="http://schemas.microsoft.com/office/drawing/2014/main" id="{0B5D23EF-739E-4286-8EA4-245305CF4A97}"/>
                  </a:ext>
                </a:extLst>
              </p:cNvPr>
              <p:cNvSpPr/>
              <p:nvPr/>
            </p:nvSpPr>
            <p:spPr>
              <a:xfrm rot="10800000">
                <a:off x="4463037" y="4566554"/>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9" name="Right Triangle 448">
                <a:extLst>
                  <a:ext uri="{FF2B5EF4-FFF2-40B4-BE49-F238E27FC236}">
                    <a16:creationId xmlns:a16="http://schemas.microsoft.com/office/drawing/2014/main" id="{C5CB39F3-B9C9-47E2-AA19-45EBAEB8031B}"/>
                  </a:ext>
                </a:extLst>
              </p:cNvPr>
              <p:cNvSpPr/>
              <p:nvPr/>
            </p:nvSpPr>
            <p:spPr>
              <a:xfrm>
                <a:off x="4463037" y="2739349"/>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0" name="Right Triangle 449">
                <a:extLst>
                  <a:ext uri="{FF2B5EF4-FFF2-40B4-BE49-F238E27FC236}">
                    <a16:creationId xmlns:a16="http://schemas.microsoft.com/office/drawing/2014/main" id="{1F2E1AD0-4517-43EC-ABFE-8CA39676EECD}"/>
                  </a:ext>
                </a:extLst>
              </p:cNvPr>
              <p:cNvSpPr/>
              <p:nvPr/>
            </p:nvSpPr>
            <p:spPr>
              <a:xfrm flipV="1">
                <a:off x="4463037"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1" name="Right Triangle 450">
                <a:extLst>
                  <a:ext uri="{FF2B5EF4-FFF2-40B4-BE49-F238E27FC236}">
                    <a16:creationId xmlns:a16="http://schemas.microsoft.com/office/drawing/2014/main" id="{39893BC3-084B-4D76-864D-710E7B8632FD}"/>
                  </a:ext>
                </a:extLst>
              </p:cNvPr>
              <p:cNvSpPr/>
              <p:nvPr/>
            </p:nvSpPr>
            <p:spPr>
              <a:xfrm>
                <a:off x="4463037"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2" name="Right Triangle 451">
                <a:extLst>
                  <a:ext uri="{FF2B5EF4-FFF2-40B4-BE49-F238E27FC236}">
                    <a16:creationId xmlns:a16="http://schemas.microsoft.com/office/drawing/2014/main" id="{7D975B6D-4AF5-4BE0-824D-2804256BDC25}"/>
                  </a:ext>
                </a:extLst>
              </p:cNvPr>
              <p:cNvSpPr/>
              <p:nvPr/>
            </p:nvSpPr>
            <p:spPr>
              <a:xfrm rot="10800000">
                <a:off x="4463038"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3" name="Right Triangle 452">
                <a:extLst>
                  <a:ext uri="{FF2B5EF4-FFF2-40B4-BE49-F238E27FC236}">
                    <a16:creationId xmlns:a16="http://schemas.microsoft.com/office/drawing/2014/main" id="{42CA244B-0874-453A-B1B8-FF5763261A72}"/>
                  </a:ext>
                </a:extLst>
              </p:cNvPr>
              <p:cNvSpPr/>
              <p:nvPr/>
            </p:nvSpPr>
            <p:spPr>
              <a:xfrm>
                <a:off x="4463037" y="0"/>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4" name="Right Triangle 453">
                <a:extLst>
                  <a:ext uri="{FF2B5EF4-FFF2-40B4-BE49-F238E27FC236}">
                    <a16:creationId xmlns:a16="http://schemas.microsoft.com/office/drawing/2014/main" id="{2E43F69C-6CF9-4FD7-87EC-34E24C00C22F}"/>
                  </a:ext>
                </a:extLst>
              </p:cNvPr>
              <p:cNvSpPr/>
              <p:nvPr/>
            </p:nvSpPr>
            <p:spPr>
              <a:xfrm rot="10800000">
                <a:off x="4463037" y="4665"/>
                <a:ext cx="914400" cy="914400"/>
              </a:xfrm>
              <a:prstGeom prst="rtTriangle">
                <a:avLst/>
              </a:prstGeom>
              <a:solidFill>
                <a:sysClr val="window" lastClr="FFFFFF">
                  <a:alpha val="1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5" name="Right Triangle 454">
                <a:extLst>
                  <a:ext uri="{FF2B5EF4-FFF2-40B4-BE49-F238E27FC236}">
                    <a16:creationId xmlns:a16="http://schemas.microsoft.com/office/drawing/2014/main" id="{EA70BC26-32B8-4477-854B-15B52EAD8020}"/>
                  </a:ext>
                </a:extLst>
              </p:cNvPr>
              <p:cNvSpPr/>
              <p:nvPr/>
            </p:nvSpPr>
            <p:spPr>
              <a:xfrm rot="10800000" flipH="1" flipV="1">
                <a:off x="5377437" y="6393952"/>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6" name="Right Triangle 455">
                <a:extLst>
                  <a:ext uri="{FF2B5EF4-FFF2-40B4-BE49-F238E27FC236}">
                    <a16:creationId xmlns:a16="http://schemas.microsoft.com/office/drawing/2014/main" id="{C5DE102D-0C74-4597-B626-1F1007C2DD4A}"/>
                  </a:ext>
                </a:extLst>
              </p:cNvPr>
              <p:cNvSpPr/>
              <p:nvPr/>
            </p:nvSpPr>
            <p:spPr>
              <a:xfrm flipH="1">
                <a:off x="5377437" y="5481973"/>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7" name="Right Triangle 456">
                <a:extLst>
                  <a:ext uri="{FF2B5EF4-FFF2-40B4-BE49-F238E27FC236}">
                    <a16:creationId xmlns:a16="http://schemas.microsoft.com/office/drawing/2014/main" id="{A4DABDEF-1C4F-4C81-8EFF-8037BD43DD4B}"/>
                  </a:ext>
                </a:extLst>
              </p:cNvPr>
              <p:cNvSpPr/>
              <p:nvPr/>
            </p:nvSpPr>
            <p:spPr>
              <a:xfrm flipH="1" flipV="1">
                <a:off x="5377437"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8" name="Right Triangle 457">
                <a:extLst>
                  <a:ext uri="{FF2B5EF4-FFF2-40B4-BE49-F238E27FC236}">
                    <a16:creationId xmlns:a16="http://schemas.microsoft.com/office/drawing/2014/main" id="{AB2B85EF-FCE8-4764-B738-739F154E4C0D}"/>
                  </a:ext>
                </a:extLst>
              </p:cNvPr>
              <p:cNvSpPr/>
              <p:nvPr/>
            </p:nvSpPr>
            <p:spPr>
              <a:xfrm rot="10800000" flipH="1" flipV="1">
                <a:off x="5377438"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59" name="Right Triangle 458">
                <a:extLst>
                  <a:ext uri="{FF2B5EF4-FFF2-40B4-BE49-F238E27FC236}">
                    <a16:creationId xmlns:a16="http://schemas.microsoft.com/office/drawing/2014/main" id="{A9A7DC68-01E1-4E99-888C-421A41E6D39F}"/>
                  </a:ext>
                </a:extLst>
              </p:cNvPr>
              <p:cNvSpPr/>
              <p:nvPr/>
            </p:nvSpPr>
            <p:spPr>
              <a:xfrm flipH="1">
                <a:off x="53774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0" name="Right Triangle 459">
                <a:extLst>
                  <a:ext uri="{FF2B5EF4-FFF2-40B4-BE49-F238E27FC236}">
                    <a16:creationId xmlns:a16="http://schemas.microsoft.com/office/drawing/2014/main" id="{C2C6F742-9641-4A3C-AB3B-4620E7C7EEAA}"/>
                  </a:ext>
                </a:extLst>
              </p:cNvPr>
              <p:cNvSpPr/>
              <p:nvPr/>
            </p:nvSpPr>
            <p:spPr>
              <a:xfrm flipH="1">
                <a:off x="5377437" y="2739349"/>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1" name="Right Triangle 460">
                <a:extLst>
                  <a:ext uri="{FF2B5EF4-FFF2-40B4-BE49-F238E27FC236}">
                    <a16:creationId xmlns:a16="http://schemas.microsoft.com/office/drawing/2014/main" id="{48588FA6-42C7-4603-9867-9B0B393FAB45}"/>
                  </a:ext>
                </a:extLst>
              </p:cNvPr>
              <p:cNvSpPr/>
              <p:nvPr/>
            </p:nvSpPr>
            <p:spPr>
              <a:xfrm rot="10800000" flipH="1">
                <a:off x="5377438"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2" name="Right Triangle 461">
                <a:extLst>
                  <a:ext uri="{FF2B5EF4-FFF2-40B4-BE49-F238E27FC236}">
                    <a16:creationId xmlns:a16="http://schemas.microsoft.com/office/drawing/2014/main" id="{2A1CEDD4-A14F-48BE-9E0D-5747C601B896}"/>
                  </a:ext>
                </a:extLst>
              </p:cNvPr>
              <p:cNvSpPr/>
              <p:nvPr/>
            </p:nvSpPr>
            <p:spPr>
              <a:xfrm flipH="1" flipV="1">
                <a:off x="5377437" y="912161"/>
                <a:ext cx="914400" cy="914400"/>
              </a:xfrm>
              <a:prstGeom prst="rtTriangle">
                <a:avLst/>
              </a:prstGeom>
              <a:solidFill>
                <a:sysClr val="window" lastClr="FFFFFF">
                  <a:alpha val="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3" name="Right Triangle 462">
                <a:extLst>
                  <a:ext uri="{FF2B5EF4-FFF2-40B4-BE49-F238E27FC236}">
                    <a16:creationId xmlns:a16="http://schemas.microsoft.com/office/drawing/2014/main" id="{9778B71A-375E-487B-909A-0BECD8E1113D}"/>
                  </a:ext>
                </a:extLst>
              </p:cNvPr>
              <p:cNvSpPr/>
              <p:nvPr/>
            </p:nvSpPr>
            <p:spPr>
              <a:xfrm rot="10800000" flipH="1" flipV="1">
                <a:off x="5377437" y="91216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4" name="Right Triangle 463">
                <a:extLst>
                  <a:ext uri="{FF2B5EF4-FFF2-40B4-BE49-F238E27FC236}">
                    <a16:creationId xmlns:a16="http://schemas.microsoft.com/office/drawing/2014/main" id="{B72E7751-6C57-4A3F-92D6-111C57E5262D}"/>
                  </a:ext>
                </a:extLst>
              </p:cNvPr>
              <p:cNvSpPr/>
              <p:nvPr/>
            </p:nvSpPr>
            <p:spPr>
              <a:xfrm flipH="1">
                <a:off x="5377437" y="1827387"/>
                <a:ext cx="914400" cy="914400"/>
              </a:xfrm>
              <a:prstGeom prst="rtTriangle">
                <a:avLst/>
              </a:prstGeom>
              <a:solidFill>
                <a:sysClr val="window" lastClr="FFFFFF">
                  <a:alpha val="7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5" name="Right Triangle 464">
                <a:extLst>
                  <a:ext uri="{FF2B5EF4-FFF2-40B4-BE49-F238E27FC236}">
                    <a16:creationId xmlns:a16="http://schemas.microsoft.com/office/drawing/2014/main" id="{DF724458-F599-4E99-B142-EC14D69D4CBE}"/>
                  </a:ext>
                </a:extLst>
              </p:cNvPr>
              <p:cNvSpPr/>
              <p:nvPr/>
            </p:nvSpPr>
            <p:spPr>
              <a:xfrm rot="10800000" flipH="1">
                <a:off x="5377438" y="1827387"/>
                <a:ext cx="914400" cy="914400"/>
              </a:xfrm>
              <a:prstGeom prst="rtTriangle">
                <a:avLst/>
              </a:prstGeom>
              <a:solidFill>
                <a:sysClr val="window" lastClr="FFFFFF">
                  <a:alpha val="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6" name="Right Triangle 465">
                <a:extLst>
                  <a:ext uri="{FF2B5EF4-FFF2-40B4-BE49-F238E27FC236}">
                    <a16:creationId xmlns:a16="http://schemas.microsoft.com/office/drawing/2014/main" id="{C98F0101-AA65-435A-B103-FCC2AEE52574}"/>
                  </a:ext>
                </a:extLst>
              </p:cNvPr>
              <p:cNvSpPr/>
              <p:nvPr/>
            </p:nvSpPr>
            <p:spPr>
              <a:xfrm flipH="1">
                <a:off x="5377437" y="0"/>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7" name="Right Triangle 466">
                <a:extLst>
                  <a:ext uri="{FF2B5EF4-FFF2-40B4-BE49-F238E27FC236}">
                    <a16:creationId xmlns:a16="http://schemas.microsoft.com/office/drawing/2014/main" id="{72D37045-0C46-442A-BD89-04D401A62233}"/>
                  </a:ext>
                </a:extLst>
              </p:cNvPr>
              <p:cNvSpPr/>
              <p:nvPr/>
            </p:nvSpPr>
            <p:spPr>
              <a:xfrm rot="10800000" flipH="1">
                <a:off x="5377437"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8" name="Right Triangle 467">
                <a:extLst>
                  <a:ext uri="{FF2B5EF4-FFF2-40B4-BE49-F238E27FC236}">
                    <a16:creationId xmlns:a16="http://schemas.microsoft.com/office/drawing/2014/main" id="{80FB41AB-F964-49A5-AE11-A9AF7E5F411E}"/>
                  </a:ext>
                </a:extLst>
              </p:cNvPr>
              <p:cNvSpPr/>
              <p:nvPr/>
            </p:nvSpPr>
            <p:spPr>
              <a:xfrm flipV="1">
                <a:off x="6291836" y="639395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69" name="Right Triangle 468">
                <a:extLst>
                  <a:ext uri="{FF2B5EF4-FFF2-40B4-BE49-F238E27FC236}">
                    <a16:creationId xmlns:a16="http://schemas.microsoft.com/office/drawing/2014/main" id="{143EE0C5-CF11-4B44-AD46-CEBE684D1852}"/>
                  </a:ext>
                </a:extLst>
              </p:cNvPr>
              <p:cNvSpPr/>
              <p:nvPr/>
            </p:nvSpPr>
            <p:spPr>
              <a:xfrm>
                <a:off x="6291836" y="5481973"/>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0" name="Right Triangle 469">
                <a:extLst>
                  <a:ext uri="{FF2B5EF4-FFF2-40B4-BE49-F238E27FC236}">
                    <a16:creationId xmlns:a16="http://schemas.microsoft.com/office/drawing/2014/main" id="{19BF13F6-BE1B-4787-9A1F-85F16A54150E}"/>
                  </a:ext>
                </a:extLst>
              </p:cNvPr>
              <p:cNvSpPr/>
              <p:nvPr/>
            </p:nvSpPr>
            <p:spPr>
              <a:xfrm rot="10800000">
                <a:off x="6291836" y="5481973"/>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1" name="Right Triangle 470">
                <a:extLst>
                  <a:ext uri="{FF2B5EF4-FFF2-40B4-BE49-F238E27FC236}">
                    <a16:creationId xmlns:a16="http://schemas.microsoft.com/office/drawing/2014/main" id="{B16F230A-AAB8-4CB9-AC3C-6A754987146B}"/>
                  </a:ext>
                </a:extLst>
              </p:cNvPr>
              <p:cNvSpPr/>
              <p:nvPr/>
            </p:nvSpPr>
            <p:spPr>
              <a:xfrm flipV="1">
                <a:off x="6291836" y="3651328"/>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2" name="Right Triangle 471">
                <a:extLst>
                  <a:ext uri="{FF2B5EF4-FFF2-40B4-BE49-F238E27FC236}">
                    <a16:creationId xmlns:a16="http://schemas.microsoft.com/office/drawing/2014/main" id="{3A6D04FF-8FD6-4F12-A105-86DEAD4A8A54}"/>
                  </a:ext>
                </a:extLst>
              </p:cNvPr>
              <p:cNvSpPr/>
              <p:nvPr/>
            </p:nvSpPr>
            <p:spPr>
              <a:xfrm>
                <a:off x="6291836"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3" name="Right Triangle 472">
                <a:extLst>
                  <a:ext uri="{FF2B5EF4-FFF2-40B4-BE49-F238E27FC236}">
                    <a16:creationId xmlns:a16="http://schemas.microsoft.com/office/drawing/2014/main" id="{E7AC73E1-3B21-454E-9D8A-FB9EE6D98532}"/>
                  </a:ext>
                </a:extLst>
              </p:cNvPr>
              <p:cNvSpPr/>
              <p:nvPr/>
            </p:nvSpPr>
            <p:spPr>
              <a:xfrm rot="10800000">
                <a:off x="62918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4" name="Right Triangle 473">
                <a:extLst>
                  <a:ext uri="{FF2B5EF4-FFF2-40B4-BE49-F238E27FC236}">
                    <a16:creationId xmlns:a16="http://schemas.microsoft.com/office/drawing/2014/main" id="{3675FA34-05C6-481F-99AF-394A026E2B59}"/>
                  </a:ext>
                </a:extLst>
              </p:cNvPr>
              <p:cNvSpPr/>
              <p:nvPr/>
            </p:nvSpPr>
            <p:spPr>
              <a:xfrm>
                <a:off x="6291836" y="2739349"/>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5" name="Right Triangle 474">
                <a:extLst>
                  <a:ext uri="{FF2B5EF4-FFF2-40B4-BE49-F238E27FC236}">
                    <a16:creationId xmlns:a16="http://schemas.microsoft.com/office/drawing/2014/main" id="{40B1CB4A-149B-4358-A3D7-7AF844177DD8}"/>
                  </a:ext>
                </a:extLst>
              </p:cNvPr>
              <p:cNvSpPr/>
              <p:nvPr/>
            </p:nvSpPr>
            <p:spPr>
              <a:xfrm rot="10800000">
                <a:off x="6291836" y="2739349"/>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6" name="Right Triangle 475">
                <a:extLst>
                  <a:ext uri="{FF2B5EF4-FFF2-40B4-BE49-F238E27FC236}">
                    <a16:creationId xmlns:a16="http://schemas.microsoft.com/office/drawing/2014/main" id="{E54246B3-369C-4D5E-9890-4E48E9840526}"/>
                  </a:ext>
                </a:extLst>
              </p:cNvPr>
              <p:cNvSpPr/>
              <p:nvPr/>
            </p:nvSpPr>
            <p:spPr>
              <a:xfrm flipV="1">
                <a:off x="6291836"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7" name="Right Triangle 476">
                <a:extLst>
                  <a:ext uri="{FF2B5EF4-FFF2-40B4-BE49-F238E27FC236}">
                    <a16:creationId xmlns:a16="http://schemas.microsoft.com/office/drawing/2014/main" id="{3ECF62F4-F89A-44E3-8370-2C112424FADF}"/>
                  </a:ext>
                </a:extLst>
              </p:cNvPr>
              <p:cNvSpPr/>
              <p:nvPr/>
            </p:nvSpPr>
            <p:spPr>
              <a:xfrm rot="10800000">
                <a:off x="6291836"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8" name="Right Triangle 477">
                <a:extLst>
                  <a:ext uri="{FF2B5EF4-FFF2-40B4-BE49-F238E27FC236}">
                    <a16:creationId xmlns:a16="http://schemas.microsoft.com/office/drawing/2014/main" id="{67812F49-31CA-459A-9412-A61554AA0D57}"/>
                  </a:ext>
                </a:extLst>
              </p:cNvPr>
              <p:cNvSpPr/>
              <p:nvPr/>
            </p:nvSpPr>
            <p:spPr>
              <a:xfrm>
                <a:off x="6291836" y="0"/>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79" name="Right Triangle 478">
                <a:extLst>
                  <a:ext uri="{FF2B5EF4-FFF2-40B4-BE49-F238E27FC236}">
                    <a16:creationId xmlns:a16="http://schemas.microsoft.com/office/drawing/2014/main" id="{A3F06E52-847E-4A30-B153-5582A7E4897D}"/>
                  </a:ext>
                </a:extLst>
              </p:cNvPr>
              <p:cNvSpPr/>
              <p:nvPr/>
            </p:nvSpPr>
            <p:spPr>
              <a:xfrm flipH="1" flipV="1">
                <a:off x="7206237" y="6393952"/>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0" name="Right Triangle 479">
                <a:extLst>
                  <a:ext uri="{FF2B5EF4-FFF2-40B4-BE49-F238E27FC236}">
                    <a16:creationId xmlns:a16="http://schemas.microsoft.com/office/drawing/2014/main" id="{4CDC1206-8A1F-43E2-B146-1A37685B48EA}"/>
                  </a:ext>
                </a:extLst>
              </p:cNvPr>
              <p:cNvSpPr/>
              <p:nvPr/>
            </p:nvSpPr>
            <p:spPr>
              <a:xfrm flipH="1">
                <a:off x="7206237" y="5481973"/>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1" name="Right Triangle 480">
                <a:extLst>
                  <a:ext uri="{FF2B5EF4-FFF2-40B4-BE49-F238E27FC236}">
                    <a16:creationId xmlns:a16="http://schemas.microsoft.com/office/drawing/2014/main" id="{FAA34870-8DF6-426D-8981-91AB5611BACF}"/>
                  </a:ext>
                </a:extLst>
              </p:cNvPr>
              <p:cNvSpPr/>
              <p:nvPr/>
            </p:nvSpPr>
            <p:spPr>
              <a:xfrm rot="10800000" flipH="1">
                <a:off x="7206238" y="5481973"/>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2" name="Right Triangle 481">
                <a:extLst>
                  <a:ext uri="{FF2B5EF4-FFF2-40B4-BE49-F238E27FC236}">
                    <a16:creationId xmlns:a16="http://schemas.microsoft.com/office/drawing/2014/main" id="{E76236DE-5096-4042-AF46-7FE9A151E4B2}"/>
                  </a:ext>
                </a:extLst>
              </p:cNvPr>
              <p:cNvSpPr/>
              <p:nvPr/>
            </p:nvSpPr>
            <p:spPr>
              <a:xfrm flipH="1" flipV="1">
                <a:off x="7206237"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3" name="Right Triangle 482">
                <a:extLst>
                  <a:ext uri="{FF2B5EF4-FFF2-40B4-BE49-F238E27FC236}">
                    <a16:creationId xmlns:a16="http://schemas.microsoft.com/office/drawing/2014/main" id="{3D6034B2-2C6D-46DD-9B6F-18F4CB0A0952}"/>
                  </a:ext>
                </a:extLst>
              </p:cNvPr>
              <p:cNvSpPr/>
              <p:nvPr/>
            </p:nvSpPr>
            <p:spPr>
              <a:xfrm rot="10800000" flipH="1" flipV="1">
                <a:off x="7206238" y="3651328"/>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4" name="Right Triangle 483">
                <a:extLst>
                  <a:ext uri="{FF2B5EF4-FFF2-40B4-BE49-F238E27FC236}">
                    <a16:creationId xmlns:a16="http://schemas.microsoft.com/office/drawing/2014/main" id="{B3CAEB59-CBA2-4431-A828-E15F6D4C4A65}"/>
                  </a:ext>
                </a:extLst>
              </p:cNvPr>
              <p:cNvSpPr/>
              <p:nvPr/>
            </p:nvSpPr>
            <p:spPr>
              <a:xfrm flipH="1">
                <a:off x="7206237"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5" name="Right Triangle 484">
                <a:extLst>
                  <a:ext uri="{FF2B5EF4-FFF2-40B4-BE49-F238E27FC236}">
                    <a16:creationId xmlns:a16="http://schemas.microsoft.com/office/drawing/2014/main" id="{65AC3467-57D2-416A-8BD9-89FE35853D35}"/>
                  </a:ext>
                </a:extLst>
              </p:cNvPr>
              <p:cNvSpPr/>
              <p:nvPr/>
            </p:nvSpPr>
            <p:spPr>
              <a:xfrm rot="10800000" flipH="1">
                <a:off x="7206237"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6" name="Right Triangle 485">
                <a:extLst>
                  <a:ext uri="{FF2B5EF4-FFF2-40B4-BE49-F238E27FC236}">
                    <a16:creationId xmlns:a16="http://schemas.microsoft.com/office/drawing/2014/main" id="{B93BE8A1-8D75-4867-AD7C-4C75AA38C73A}"/>
                  </a:ext>
                </a:extLst>
              </p:cNvPr>
              <p:cNvSpPr/>
              <p:nvPr/>
            </p:nvSpPr>
            <p:spPr>
              <a:xfrm flipH="1" flipV="1">
                <a:off x="7206237" y="912161"/>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7" name="Right Triangle 486">
                <a:extLst>
                  <a:ext uri="{FF2B5EF4-FFF2-40B4-BE49-F238E27FC236}">
                    <a16:creationId xmlns:a16="http://schemas.microsoft.com/office/drawing/2014/main" id="{D8040E7D-AFEE-4B43-B319-84B0353EDC28}"/>
                  </a:ext>
                </a:extLst>
              </p:cNvPr>
              <p:cNvSpPr/>
              <p:nvPr/>
            </p:nvSpPr>
            <p:spPr>
              <a:xfrm rot="10800000" flipH="1" flipV="1">
                <a:off x="7206237"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8" name="Right Triangle 487">
                <a:extLst>
                  <a:ext uri="{FF2B5EF4-FFF2-40B4-BE49-F238E27FC236}">
                    <a16:creationId xmlns:a16="http://schemas.microsoft.com/office/drawing/2014/main" id="{A0553D4B-CF92-483D-B0DB-4B3EC66ABFE1}"/>
                  </a:ext>
                </a:extLst>
              </p:cNvPr>
              <p:cNvSpPr/>
              <p:nvPr/>
            </p:nvSpPr>
            <p:spPr>
              <a:xfrm flipH="1">
                <a:off x="7206237" y="1827387"/>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89" name="Right Triangle 488">
                <a:extLst>
                  <a:ext uri="{FF2B5EF4-FFF2-40B4-BE49-F238E27FC236}">
                    <a16:creationId xmlns:a16="http://schemas.microsoft.com/office/drawing/2014/main" id="{90C6C6D2-7AFA-4880-8287-20225A0DB27F}"/>
                  </a:ext>
                </a:extLst>
              </p:cNvPr>
              <p:cNvSpPr/>
              <p:nvPr/>
            </p:nvSpPr>
            <p:spPr>
              <a:xfrm rot="10800000" flipH="1">
                <a:off x="7206237" y="1827387"/>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0" name="Right Triangle 489">
                <a:extLst>
                  <a:ext uri="{FF2B5EF4-FFF2-40B4-BE49-F238E27FC236}">
                    <a16:creationId xmlns:a16="http://schemas.microsoft.com/office/drawing/2014/main" id="{7D66F887-1A23-46DD-A602-EAFB5A10105A}"/>
                  </a:ext>
                </a:extLst>
              </p:cNvPr>
              <p:cNvSpPr/>
              <p:nvPr/>
            </p:nvSpPr>
            <p:spPr>
              <a:xfrm flipH="1">
                <a:off x="7206237" y="0"/>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1" name="Right Triangle 490">
                <a:extLst>
                  <a:ext uri="{FF2B5EF4-FFF2-40B4-BE49-F238E27FC236}">
                    <a16:creationId xmlns:a16="http://schemas.microsoft.com/office/drawing/2014/main" id="{064C8100-C294-4360-926B-AD30E784F64C}"/>
                  </a:ext>
                </a:extLst>
              </p:cNvPr>
              <p:cNvSpPr/>
              <p:nvPr/>
            </p:nvSpPr>
            <p:spPr>
              <a:xfrm rot="10800000" flipH="1">
                <a:off x="7206237"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2" name="Right Triangle 491">
                <a:extLst>
                  <a:ext uri="{FF2B5EF4-FFF2-40B4-BE49-F238E27FC236}">
                    <a16:creationId xmlns:a16="http://schemas.microsoft.com/office/drawing/2014/main" id="{211A1A2F-1F0C-4105-A72E-2712F370B15C}"/>
                  </a:ext>
                </a:extLst>
              </p:cNvPr>
              <p:cNvSpPr/>
              <p:nvPr/>
            </p:nvSpPr>
            <p:spPr>
              <a:xfrm rot="10800000" flipH="1" flipV="1">
                <a:off x="9035888" y="6393952"/>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3" name="Right Triangle 492">
                <a:extLst>
                  <a:ext uri="{FF2B5EF4-FFF2-40B4-BE49-F238E27FC236}">
                    <a16:creationId xmlns:a16="http://schemas.microsoft.com/office/drawing/2014/main" id="{31BD08FF-266C-44E1-AF76-71FC5EA620B5}"/>
                  </a:ext>
                </a:extLst>
              </p:cNvPr>
              <p:cNvSpPr/>
              <p:nvPr/>
            </p:nvSpPr>
            <p:spPr>
              <a:xfrm flipH="1">
                <a:off x="9035887" y="5481973"/>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4" name="Right Triangle 493">
                <a:extLst>
                  <a:ext uri="{FF2B5EF4-FFF2-40B4-BE49-F238E27FC236}">
                    <a16:creationId xmlns:a16="http://schemas.microsoft.com/office/drawing/2014/main" id="{5305734B-502E-41DE-B5FD-978DC384E933}"/>
                  </a:ext>
                </a:extLst>
              </p:cNvPr>
              <p:cNvSpPr/>
              <p:nvPr/>
            </p:nvSpPr>
            <p:spPr>
              <a:xfrm rot="10800000" flipH="1" flipV="1">
                <a:off x="9035888" y="3651328"/>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5" name="Right Triangle 494">
                <a:extLst>
                  <a:ext uri="{FF2B5EF4-FFF2-40B4-BE49-F238E27FC236}">
                    <a16:creationId xmlns:a16="http://schemas.microsoft.com/office/drawing/2014/main" id="{C3639A69-6748-4D4F-A90D-383E3A42B8FB}"/>
                  </a:ext>
                </a:extLst>
              </p:cNvPr>
              <p:cNvSpPr/>
              <p:nvPr/>
            </p:nvSpPr>
            <p:spPr>
              <a:xfrm rot="10800000" flipH="1">
                <a:off x="9035888" y="4566554"/>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6" name="Right Triangle 495">
                <a:extLst>
                  <a:ext uri="{FF2B5EF4-FFF2-40B4-BE49-F238E27FC236}">
                    <a16:creationId xmlns:a16="http://schemas.microsoft.com/office/drawing/2014/main" id="{3B60B605-48CE-450B-93F6-7C04481B2B9E}"/>
                  </a:ext>
                </a:extLst>
              </p:cNvPr>
              <p:cNvSpPr/>
              <p:nvPr/>
            </p:nvSpPr>
            <p:spPr>
              <a:xfrm flipH="1">
                <a:off x="9035887" y="2739349"/>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7" name="Right Triangle 496">
                <a:extLst>
                  <a:ext uri="{FF2B5EF4-FFF2-40B4-BE49-F238E27FC236}">
                    <a16:creationId xmlns:a16="http://schemas.microsoft.com/office/drawing/2014/main" id="{6437E851-3C51-481C-82EC-8266983A3CCF}"/>
                  </a:ext>
                </a:extLst>
              </p:cNvPr>
              <p:cNvSpPr/>
              <p:nvPr/>
            </p:nvSpPr>
            <p:spPr>
              <a:xfrm rot="10800000" flipH="1" flipV="1">
                <a:off x="9035887" y="912162"/>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8" name="Right Triangle 497">
                <a:extLst>
                  <a:ext uri="{FF2B5EF4-FFF2-40B4-BE49-F238E27FC236}">
                    <a16:creationId xmlns:a16="http://schemas.microsoft.com/office/drawing/2014/main" id="{27171693-CDF8-4310-801C-D6B1FF16DF37}"/>
                  </a:ext>
                </a:extLst>
              </p:cNvPr>
              <p:cNvSpPr/>
              <p:nvPr/>
            </p:nvSpPr>
            <p:spPr>
              <a:xfrm flipH="1">
                <a:off x="9035887"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99" name="Right Triangle 498">
                <a:extLst>
                  <a:ext uri="{FF2B5EF4-FFF2-40B4-BE49-F238E27FC236}">
                    <a16:creationId xmlns:a16="http://schemas.microsoft.com/office/drawing/2014/main" id="{94EE8A96-C806-4524-912F-EF6D08F65D90}"/>
                  </a:ext>
                </a:extLst>
              </p:cNvPr>
              <p:cNvSpPr/>
              <p:nvPr/>
            </p:nvSpPr>
            <p:spPr>
              <a:xfrm rot="10800000" flipH="1">
                <a:off x="9035887"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0" name="Right Triangle 499">
                <a:extLst>
                  <a:ext uri="{FF2B5EF4-FFF2-40B4-BE49-F238E27FC236}">
                    <a16:creationId xmlns:a16="http://schemas.microsoft.com/office/drawing/2014/main" id="{6EB49674-EA1F-445C-A541-1B3635819B04}"/>
                  </a:ext>
                </a:extLst>
              </p:cNvPr>
              <p:cNvSpPr/>
              <p:nvPr/>
            </p:nvSpPr>
            <p:spPr>
              <a:xfrm flipH="1">
                <a:off x="9035887" y="0"/>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1" name="Right Triangle 500">
                <a:extLst>
                  <a:ext uri="{FF2B5EF4-FFF2-40B4-BE49-F238E27FC236}">
                    <a16:creationId xmlns:a16="http://schemas.microsoft.com/office/drawing/2014/main" id="{CE9DA881-580A-4748-AD73-751D0DDE7595}"/>
                  </a:ext>
                </a:extLst>
              </p:cNvPr>
              <p:cNvSpPr/>
              <p:nvPr/>
            </p:nvSpPr>
            <p:spPr>
              <a:xfrm rot="10800000" flipV="1">
                <a:off x="8121064" y="6393952"/>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3" name="Right Triangle 502">
                <a:extLst>
                  <a:ext uri="{FF2B5EF4-FFF2-40B4-BE49-F238E27FC236}">
                    <a16:creationId xmlns:a16="http://schemas.microsoft.com/office/drawing/2014/main" id="{98237378-E75E-43F8-B0D4-275C0BA64B3B}"/>
                  </a:ext>
                </a:extLst>
              </p:cNvPr>
              <p:cNvSpPr/>
              <p:nvPr/>
            </p:nvSpPr>
            <p:spPr>
              <a:xfrm>
                <a:off x="8121063" y="5481973"/>
                <a:ext cx="914400" cy="914400"/>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4" name="Right Triangle 503">
                <a:extLst>
                  <a:ext uri="{FF2B5EF4-FFF2-40B4-BE49-F238E27FC236}">
                    <a16:creationId xmlns:a16="http://schemas.microsoft.com/office/drawing/2014/main" id="{5EC3860C-97EB-4665-8ADE-1BEC2E9A5214}"/>
                  </a:ext>
                </a:extLst>
              </p:cNvPr>
              <p:cNvSpPr/>
              <p:nvPr/>
            </p:nvSpPr>
            <p:spPr>
              <a:xfrm rot="10800000">
                <a:off x="8121064" y="5481973"/>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5" name="Right Triangle 504">
                <a:extLst>
                  <a:ext uri="{FF2B5EF4-FFF2-40B4-BE49-F238E27FC236}">
                    <a16:creationId xmlns:a16="http://schemas.microsoft.com/office/drawing/2014/main" id="{89043380-9B52-4F6A-932F-CC13948C5FE7}"/>
                  </a:ext>
                </a:extLst>
              </p:cNvPr>
              <p:cNvSpPr/>
              <p:nvPr/>
            </p:nvSpPr>
            <p:spPr>
              <a:xfrm flipV="1">
                <a:off x="8121063"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6" name="Right Triangle 505">
                <a:extLst>
                  <a:ext uri="{FF2B5EF4-FFF2-40B4-BE49-F238E27FC236}">
                    <a16:creationId xmlns:a16="http://schemas.microsoft.com/office/drawing/2014/main" id="{A07B4D24-1CA0-4BC1-BFAD-90038FF0B087}"/>
                  </a:ext>
                </a:extLst>
              </p:cNvPr>
              <p:cNvSpPr/>
              <p:nvPr/>
            </p:nvSpPr>
            <p:spPr>
              <a:xfrm rot="10800000" flipV="1">
                <a:off x="8121064"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7" name="Right Triangle 506">
                <a:extLst>
                  <a:ext uri="{FF2B5EF4-FFF2-40B4-BE49-F238E27FC236}">
                    <a16:creationId xmlns:a16="http://schemas.microsoft.com/office/drawing/2014/main" id="{72699CED-D06D-418E-94AB-9D4B082ED52E}"/>
                  </a:ext>
                </a:extLst>
              </p:cNvPr>
              <p:cNvSpPr/>
              <p:nvPr/>
            </p:nvSpPr>
            <p:spPr>
              <a:xfrm rot="10800000">
                <a:off x="8121064" y="4566554"/>
                <a:ext cx="914400" cy="914400"/>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8" name="Right Triangle 507">
                <a:extLst>
                  <a:ext uri="{FF2B5EF4-FFF2-40B4-BE49-F238E27FC236}">
                    <a16:creationId xmlns:a16="http://schemas.microsoft.com/office/drawing/2014/main" id="{4869788C-F6DF-43ED-94E0-A1DCA28AF45F}"/>
                  </a:ext>
                </a:extLst>
              </p:cNvPr>
              <p:cNvSpPr/>
              <p:nvPr/>
            </p:nvSpPr>
            <p:spPr>
              <a:xfrm>
                <a:off x="8121063" y="2739349"/>
                <a:ext cx="914400" cy="914400"/>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09" name="Right Triangle 508">
                <a:extLst>
                  <a:ext uri="{FF2B5EF4-FFF2-40B4-BE49-F238E27FC236}">
                    <a16:creationId xmlns:a16="http://schemas.microsoft.com/office/drawing/2014/main" id="{36713D83-2346-43A0-9CC9-C2929EA809F8}"/>
                  </a:ext>
                </a:extLst>
              </p:cNvPr>
              <p:cNvSpPr/>
              <p:nvPr/>
            </p:nvSpPr>
            <p:spPr>
              <a:xfrm rot="10800000">
                <a:off x="8121063"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0" name="Right Triangle 509">
                <a:extLst>
                  <a:ext uri="{FF2B5EF4-FFF2-40B4-BE49-F238E27FC236}">
                    <a16:creationId xmlns:a16="http://schemas.microsoft.com/office/drawing/2014/main" id="{6DD8DA4C-B77C-4DCA-8E8B-DC5B0CAF09D2}"/>
                  </a:ext>
                </a:extLst>
              </p:cNvPr>
              <p:cNvSpPr/>
              <p:nvPr/>
            </p:nvSpPr>
            <p:spPr>
              <a:xfrm flipV="1">
                <a:off x="8121063" y="912161"/>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1" name="Right Triangle 510">
                <a:extLst>
                  <a:ext uri="{FF2B5EF4-FFF2-40B4-BE49-F238E27FC236}">
                    <a16:creationId xmlns:a16="http://schemas.microsoft.com/office/drawing/2014/main" id="{1EAB4DB9-D2DA-4D81-AF16-A799416E0898}"/>
                  </a:ext>
                </a:extLst>
              </p:cNvPr>
              <p:cNvSpPr/>
              <p:nvPr/>
            </p:nvSpPr>
            <p:spPr>
              <a:xfrm>
                <a:off x="8121063" y="1827387"/>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2" name="Right Triangle 511">
                <a:extLst>
                  <a:ext uri="{FF2B5EF4-FFF2-40B4-BE49-F238E27FC236}">
                    <a16:creationId xmlns:a16="http://schemas.microsoft.com/office/drawing/2014/main" id="{1ACB815C-105D-4F63-8AF0-085B1A278DE4}"/>
                  </a:ext>
                </a:extLst>
              </p:cNvPr>
              <p:cNvSpPr/>
              <p:nvPr/>
            </p:nvSpPr>
            <p:spPr>
              <a:xfrm rot="10800000">
                <a:off x="8121063" y="1827387"/>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3" name="Right Triangle 512">
                <a:extLst>
                  <a:ext uri="{FF2B5EF4-FFF2-40B4-BE49-F238E27FC236}">
                    <a16:creationId xmlns:a16="http://schemas.microsoft.com/office/drawing/2014/main" id="{B8AF979B-2CBF-4A2D-B4A3-5E5D85B030E1}"/>
                  </a:ext>
                </a:extLst>
              </p:cNvPr>
              <p:cNvSpPr/>
              <p:nvPr/>
            </p:nvSpPr>
            <p:spPr>
              <a:xfrm>
                <a:off x="8121063" y="0"/>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4" name="Right Triangle 513">
                <a:extLst>
                  <a:ext uri="{FF2B5EF4-FFF2-40B4-BE49-F238E27FC236}">
                    <a16:creationId xmlns:a16="http://schemas.microsoft.com/office/drawing/2014/main" id="{4378DB95-0F11-4A7A-8838-4323D9A89563}"/>
                  </a:ext>
                </a:extLst>
              </p:cNvPr>
              <p:cNvSpPr/>
              <p:nvPr/>
            </p:nvSpPr>
            <p:spPr>
              <a:xfrm rot="10800000">
                <a:off x="8121063"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5" name="Right Triangle 514">
                <a:extLst>
                  <a:ext uri="{FF2B5EF4-FFF2-40B4-BE49-F238E27FC236}">
                    <a16:creationId xmlns:a16="http://schemas.microsoft.com/office/drawing/2014/main" id="{36769E8F-32B2-4E7A-8790-49D93320783D}"/>
                  </a:ext>
                </a:extLst>
              </p:cNvPr>
              <p:cNvSpPr/>
              <p:nvPr/>
            </p:nvSpPr>
            <p:spPr>
              <a:xfrm flipV="1">
                <a:off x="2636987" y="6393952"/>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6" name="Right Triangle 515">
                <a:extLst>
                  <a:ext uri="{FF2B5EF4-FFF2-40B4-BE49-F238E27FC236}">
                    <a16:creationId xmlns:a16="http://schemas.microsoft.com/office/drawing/2014/main" id="{58B96030-A012-4435-9C02-547E5E503A7D}"/>
                  </a:ext>
                </a:extLst>
              </p:cNvPr>
              <p:cNvSpPr/>
              <p:nvPr/>
            </p:nvSpPr>
            <p:spPr>
              <a:xfrm rot="10800000" flipV="1">
                <a:off x="2636988" y="6393952"/>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7" name="Right Triangle 516">
                <a:extLst>
                  <a:ext uri="{FF2B5EF4-FFF2-40B4-BE49-F238E27FC236}">
                    <a16:creationId xmlns:a16="http://schemas.microsoft.com/office/drawing/2014/main" id="{93386226-2625-4A9E-AE92-BB4DB4B9EA54}"/>
                  </a:ext>
                </a:extLst>
              </p:cNvPr>
              <p:cNvSpPr/>
              <p:nvPr/>
            </p:nvSpPr>
            <p:spPr>
              <a:xfrm>
                <a:off x="2636987" y="5481973"/>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8" name="Right Triangle 517">
                <a:extLst>
                  <a:ext uri="{FF2B5EF4-FFF2-40B4-BE49-F238E27FC236}">
                    <a16:creationId xmlns:a16="http://schemas.microsoft.com/office/drawing/2014/main" id="{7A97EC39-3032-4892-B5EA-CD8556459ED8}"/>
                  </a:ext>
                </a:extLst>
              </p:cNvPr>
              <p:cNvSpPr/>
              <p:nvPr/>
            </p:nvSpPr>
            <p:spPr>
              <a:xfrm flipV="1">
                <a:off x="2636987" y="3651328"/>
                <a:ext cx="914400" cy="914400"/>
              </a:xfrm>
              <a:prstGeom prst="rtTriangle">
                <a:avLst/>
              </a:prstGeom>
              <a:solidFill>
                <a:sysClr val="window" lastClr="FFFFFF">
                  <a:alpha val="2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19" name="Right Triangle 518">
                <a:extLst>
                  <a:ext uri="{FF2B5EF4-FFF2-40B4-BE49-F238E27FC236}">
                    <a16:creationId xmlns:a16="http://schemas.microsoft.com/office/drawing/2014/main" id="{067FADA0-C6DC-46F3-ACBC-594FB7870507}"/>
                  </a:ext>
                </a:extLst>
              </p:cNvPr>
              <p:cNvSpPr/>
              <p:nvPr/>
            </p:nvSpPr>
            <p:spPr>
              <a:xfrm rot="10800000" flipV="1">
                <a:off x="2636988" y="3651328"/>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0" name="Right Triangle 519">
                <a:extLst>
                  <a:ext uri="{FF2B5EF4-FFF2-40B4-BE49-F238E27FC236}">
                    <a16:creationId xmlns:a16="http://schemas.microsoft.com/office/drawing/2014/main" id="{E9EE47F6-2555-4C81-9020-D422EEDE63C2}"/>
                  </a:ext>
                </a:extLst>
              </p:cNvPr>
              <p:cNvSpPr/>
              <p:nvPr/>
            </p:nvSpPr>
            <p:spPr>
              <a:xfrm>
                <a:off x="2636987"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1" name="Right Triangle 520">
                <a:extLst>
                  <a:ext uri="{FF2B5EF4-FFF2-40B4-BE49-F238E27FC236}">
                    <a16:creationId xmlns:a16="http://schemas.microsoft.com/office/drawing/2014/main" id="{C6DEC70D-6D50-4945-8ACA-FE28BCD578B7}"/>
                  </a:ext>
                </a:extLst>
              </p:cNvPr>
              <p:cNvSpPr/>
              <p:nvPr/>
            </p:nvSpPr>
            <p:spPr>
              <a:xfrm rot="10800000">
                <a:off x="2636988" y="4566554"/>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2" name="Right Triangle 521">
                <a:extLst>
                  <a:ext uri="{FF2B5EF4-FFF2-40B4-BE49-F238E27FC236}">
                    <a16:creationId xmlns:a16="http://schemas.microsoft.com/office/drawing/2014/main" id="{818516B8-D97B-4CD5-ABAC-06BA01AEA2F1}"/>
                  </a:ext>
                </a:extLst>
              </p:cNvPr>
              <p:cNvSpPr/>
              <p:nvPr/>
            </p:nvSpPr>
            <p:spPr>
              <a:xfrm>
                <a:off x="2636987" y="2739349"/>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3" name="Right Triangle 522">
                <a:extLst>
                  <a:ext uri="{FF2B5EF4-FFF2-40B4-BE49-F238E27FC236}">
                    <a16:creationId xmlns:a16="http://schemas.microsoft.com/office/drawing/2014/main" id="{912D2EA3-CAB0-4131-A093-74AD704F239A}"/>
                  </a:ext>
                </a:extLst>
              </p:cNvPr>
              <p:cNvSpPr/>
              <p:nvPr/>
            </p:nvSpPr>
            <p:spPr>
              <a:xfrm rot="10800000">
                <a:off x="2636988" y="2739349"/>
                <a:ext cx="914400" cy="914400"/>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4" name="Right Triangle 523">
                <a:extLst>
                  <a:ext uri="{FF2B5EF4-FFF2-40B4-BE49-F238E27FC236}">
                    <a16:creationId xmlns:a16="http://schemas.microsoft.com/office/drawing/2014/main" id="{3C911DED-6CEB-4B36-8C8E-80358383EABB}"/>
                  </a:ext>
                </a:extLst>
              </p:cNvPr>
              <p:cNvSpPr/>
              <p:nvPr/>
            </p:nvSpPr>
            <p:spPr>
              <a:xfrm rot="10800000" flipV="1">
                <a:off x="2636988" y="912161"/>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5" name="Right Triangle 524">
                <a:extLst>
                  <a:ext uri="{FF2B5EF4-FFF2-40B4-BE49-F238E27FC236}">
                    <a16:creationId xmlns:a16="http://schemas.microsoft.com/office/drawing/2014/main" id="{50DCF110-8F82-4806-A3EC-CB7A94646F0F}"/>
                  </a:ext>
                </a:extLst>
              </p:cNvPr>
              <p:cNvSpPr/>
              <p:nvPr/>
            </p:nvSpPr>
            <p:spPr>
              <a:xfrm>
                <a:off x="2636987" y="1821037"/>
                <a:ext cx="914400" cy="914400"/>
              </a:xfrm>
              <a:prstGeom prst="rtTriangle">
                <a:avLst/>
              </a:prstGeom>
              <a:solidFill>
                <a:sysClr val="window" lastClr="FFFFFF">
                  <a:alpha val="7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6" name="Right Triangle 525">
                <a:extLst>
                  <a:ext uri="{FF2B5EF4-FFF2-40B4-BE49-F238E27FC236}">
                    <a16:creationId xmlns:a16="http://schemas.microsoft.com/office/drawing/2014/main" id="{115141F6-454F-4748-835C-45525F1A2637}"/>
                  </a:ext>
                </a:extLst>
              </p:cNvPr>
              <p:cNvSpPr/>
              <p:nvPr/>
            </p:nvSpPr>
            <p:spPr>
              <a:xfrm rot="10800000">
                <a:off x="2636988" y="1827387"/>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7" name="Right Triangle 526">
                <a:extLst>
                  <a:ext uri="{FF2B5EF4-FFF2-40B4-BE49-F238E27FC236}">
                    <a16:creationId xmlns:a16="http://schemas.microsoft.com/office/drawing/2014/main" id="{3F28C314-B8A5-4F68-AA0B-5C49318E52A0}"/>
                  </a:ext>
                </a:extLst>
              </p:cNvPr>
              <p:cNvSpPr/>
              <p:nvPr/>
            </p:nvSpPr>
            <p:spPr>
              <a:xfrm>
                <a:off x="2636987" y="0"/>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8" name="Right Triangle 527">
                <a:extLst>
                  <a:ext uri="{FF2B5EF4-FFF2-40B4-BE49-F238E27FC236}">
                    <a16:creationId xmlns:a16="http://schemas.microsoft.com/office/drawing/2014/main" id="{20AC663A-85E2-45AE-90F2-1AD76DBA38D5}"/>
                  </a:ext>
                </a:extLst>
              </p:cNvPr>
              <p:cNvSpPr/>
              <p:nvPr/>
            </p:nvSpPr>
            <p:spPr>
              <a:xfrm rot="10800000">
                <a:off x="2636988" y="4665"/>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29" name="Right Triangle 528">
                <a:extLst>
                  <a:ext uri="{FF2B5EF4-FFF2-40B4-BE49-F238E27FC236}">
                    <a16:creationId xmlns:a16="http://schemas.microsoft.com/office/drawing/2014/main" id="{288501DB-3F6A-4901-A125-AB906B76B8C4}"/>
                  </a:ext>
                </a:extLst>
              </p:cNvPr>
              <p:cNvSpPr/>
              <p:nvPr/>
            </p:nvSpPr>
            <p:spPr>
              <a:xfrm flipH="1">
                <a:off x="3548522" y="5481973"/>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0" name="Right Triangle 529">
                <a:extLst>
                  <a:ext uri="{FF2B5EF4-FFF2-40B4-BE49-F238E27FC236}">
                    <a16:creationId xmlns:a16="http://schemas.microsoft.com/office/drawing/2014/main" id="{6232E62C-6E4A-4EF3-B479-4757A4A8A32F}"/>
                  </a:ext>
                </a:extLst>
              </p:cNvPr>
              <p:cNvSpPr/>
              <p:nvPr/>
            </p:nvSpPr>
            <p:spPr>
              <a:xfrm rot="10800000" flipH="1">
                <a:off x="3548522" y="5481973"/>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1" name="Right Triangle 530">
                <a:extLst>
                  <a:ext uri="{FF2B5EF4-FFF2-40B4-BE49-F238E27FC236}">
                    <a16:creationId xmlns:a16="http://schemas.microsoft.com/office/drawing/2014/main" id="{3D92A901-D3E6-4778-A948-A6877EDD225E}"/>
                  </a:ext>
                </a:extLst>
              </p:cNvPr>
              <p:cNvSpPr/>
              <p:nvPr/>
            </p:nvSpPr>
            <p:spPr>
              <a:xfrm flipH="1" flipV="1">
                <a:off x="3548522" y="3651328"/>
                <a:ext cx="914400" cy="914400"/>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2" name="Right Triangle 531">
                <a:extLst>
                  <a:ext uri="{FF2B5EF4-FFF2-40B4-BE49-F238E27FC236}">
                    <a16:creationId xmlns:a16="http://schemas.microsoft.com/office/drawing/2014/main" id="{43DDF75F-4E4E-4006-B710-5B405E563D72}"/>
                  </a:ext>
                </a:extLst>
              </p:cNvPr>
              <p:cNvSpPr/>
              <p:nvPr/>
            </p:nvSpPr>
            <p:spPr>
              <a:xfrm rot="10800000" flipH="1">
                <a:off x="3548522" y="4566554"/>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3" name="Right Triangle 532">
                <a:extLst>
                  <a:ext uri="{FF2B5EF4-FFF2-40B4-BE49-F238E27FC236}">
                    <a16:creationId xmlns:a16="http://schemas.microsoft.com/office/drawing/2014/main" id="{10B0B345-7D2D-4151-A8DE-E14AF34BAF65}"/>
                  </a:ext>
                </a:extLst>
              </p:cNvPr>
              <p:cNvSpPr/>
              <p:nvPr/>
            </p:nvSpPr>
            <p:spPr>
              <a:xfrm flipH="1">
                <a:off x="3548522" y="2739349"/>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4" name="Right Triangle 533">
                <a:extLst>
                  <a:ext uri="{FF2B5EF4-FFF2-40B4-BE49-F238E27FC236}">
                    <a16:creationId xmlns:a16="http://schemas.microsoft.com/office/drawing/2014/main" id="{EA6DBCBE-E1CE-45FD-8387-8E63183AADFB}"/>
                  </a:ext>
                </a:extLst>
              </p:cNvPr>
              <p:cNvSpPr/>
              <p:nvPr/>
            </p:nvSpPr>
            <p:spPr>
              <a:xfrm rot="10800000" flipH="1">
                <a:off x="3548522" y="2739349"/>
                <a:ext cx="914400" cy="914400"/>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5" name="Right Triangle 534">
                <a:extLst>
                  <a:ext uri="{FF2B5EF4-FFF2-40B4-BE49-F238E27FC236}">
                    <a16:creationId xmlns:a16="http://schemas.microsoft.com/office/drawing/2014/main" id="{91997B52-26D2-4A92-AA11-7F6CBE9A1C90}"/>
                  </a:ext>
                </a:extLst>
              </p:cNvPr>
              <p:cNvSpPr/>
              <p:nvPr/>
            </p:nvSpPr>
            <p:spPr>
              <a:xfrm flipH="1" flipV="1">
                <a:off x="3548522" y="912161"/>
                <a:ext cx="914400" cy="914400"/>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6" name="Right Triangle 535">
                <a:extLst>
                  <a:ext uri="{FF2B5EF4-FFF2-40B4-BE49-F238E27FC236}">
                    <a16:creationId xmlns:a16="http://schemas.microsoft.com/office/drawing/2014/main" id="{150C7C74-5325-4848-98C9-28AB95DB2561}"/>
                  </a:ext>
                </a:extLst>
              </p:cNvPr>
              <p:cNvSpPr/>
              <p:nvPr/>
            </p:nvSpPr>
            <p:spPr>
              <a:xfrm flipH="1">
                <a:off x="3548522" y="1827387"/>
                <a:ext cx="914400" cy="914400"/>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7" name="Right Triangle 536">
                <a:extLst>
                  <a:ext uri="{FF2B5EF4-FFF2-40B4-BE49-F238E27FC236}">
                    <a16:creationId xmlns:a16="http://schemas.microsoft.com/office/drawing/2014/main" id="{5D00686D-147E-413C-A77A-6A341A5F711B}"/>
                  </a:ext>
                </a:extLst>
              </p:cNvPr>
              <p:cNvSpPr/>
              <p:nvPr/>
            </p:nvSpPr>
            <p:spPr>
              <a:xfrm rot="10800000" flipH="1">
                <a:off x="3548523" y="1827387"/>
                <a:ext cx="914400" cy="914400"/>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8" name="Right Triangle 537">
                <a:extLst>
                  <a:ext uri="{FF2B5EF4-FFF2-40B4-BE49-F238E27FC236}">
                    <a16:creationId xmlns:a16="http://schemas.microsoft.com/office/drawing/2014/main" id="{A197E590-5600-47B2-B66B-B9B0E670F38F}"/>
                  </a:ext>
                </a:extLst>
              </p:cNvPr>
              <p:cNvSpPr/>
              <p:nvPr/>
            </p:nvSpPr>
            <p:spPr>
              <a:xfrm flipH="1">
                <a:off x="3548522" y="0"/>
                <a:ext cx="914400" cy="914400"/>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539" name="Right Triangle 538">
                <a:extLst>
                  <a:ext uri="{FF2B5EF4-FFF2-40B4-BE49-F238E27FC236}">
                    <a16:creationId xmlns:a16="http://schemas.microsoft.com/office/drawing/2014/main" id="{3F662941-4F4E-4987-80FF-0AFEA5C177B1}"/>
                  </a:ext>
                </a:extLst>
              </p:cNvPr>
              <p:cNvSpPr/>
              <p:nvPr/>
            </p:nvSpPr>
            <p:spPr>
              <a:xfrm rot="10800000" flipH="1">
                <a:off x="3548522" y="4665"/>
                <a:ext cx="914400" cy="914400"/>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grpSp>
        <p:grpSp>
          <p:nvGrpSpPr>
            <p:cNvPr id="192" name="Group 191">
              <a:extLst>
                <a:ext uri="{FF2B5EF4-FFF2-40B4-BE49-F238E27FC236}">
                  <a16:creationId xmlns:a16="http://schemas.microsoft.com/office/drawing/2014/main" id="{81824817-2E92-4DEB-AD36-FA44E7AE83F0}"/>
                </a:ext>
              </a:extLst>
            </p:cNvPr>
            <p:cNvGrpSpPr/>
            <p:nvPr userDrawn="1"/>
          </p:nvGrpSpPr>
          <p:grpSpPr>
            <a:xfrm>
              <a:off x="6960870" y="-34225"/>
              <a:ext cx="5221973" cy="6959600"/>
              <a:chOff x="6960870" y="-34225"/>
              <a:chExt cx="5221973" cy="6959600"/>
            </a:xfrm>
          </p:grpSpPr>
          <p:sp>
            <p:nvSpPr>
              <p:cNvPr id="193" name="Right Triangle 192">
                <a:extLst>
                  <a:ext uri="{FF2B5EF4-FFF2-40B4-BE49-F238E27FC236}">
                    <a16:creationId xmlns:a16="http://schemas.microsoft.com/office/drawing/2014/main" id="{425C0697-BF01-4199-B151-74E3AA49DA43}"/>
                  </a:ext>
                </a:extLst>
              </p:cNvPr>
              <p:cNvSpPr/>
              <p:nvPr/>
            </p:nvSpPr>
            <p:spPr>
              <a:xfrm rot="10800000" flipV="1">
                <a:off x="8699782" y="605461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4" name="Right Triangle 193">
                <a:extLst>
                  <a:ext uri="{FF2B5EF4-FFF2-40B4-BE49-F238E27FC236}">
                    <a16:creationId xmlns:a16="http://schemas.microsoft.com/office/drawing/2014/main" id="{19F4D279-6462-4515-8E80-6C97008141AA}"/>
                  </a:ext>
                </a:extLst>
              </p:cNvPr>
              <p:cNvSpPr/>
              <p:nvPr/>
            </p:nvSpPr>
            <p:spPr>
              <a:xfrm>
                <a:off x="8699782" y="518615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5" name="Right Triangle 194">
                <a:extLst>
                  <a:ext uri="{FF2B5EF4-FFF2-40B4-BE49-F238E27FC236}">
                    <a16:creationId xmlns:a16="http://schemas.microsoft.com/office/drawing/2014/main" id="{0F0D7DD1-3050-41BD-A36A-DF78D96D2880}"/>
                  </a:ext>
                </a:extLst>
              </p:cNvPr>
              <p:cNvSpPr/>
              <p:nvPr/>
            </p:nvSpPr>
            <p:spPr>
              <a:xfrm rot="10800000">
                <a:off x="8699782" y="518615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6" name="Right Triangle 195">
                <a:extLst>
                  <a:ext uri="{FF2B5EF4-FFF2-40B4-BE49-F238E27FC236}">
                    <a16:creationId xmlns:a16="http://schemas.microsoft.com/office/drawing/2014/main" id="{1F2238D4-1524-41A0-B252-DD7A73733570}"/>
                  </a:ext>
                </a:extLst>
              </p:cNvPr>
              <p:cNvSpPr/>
              <p:nvPr/>
            </p:nvSpPr>
            <p:spPr>
              <a:xfrm flipV="1">
                <a:off x="8699782" y="344286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7" name="Right Triangle 196">
                <a:extLst>
                  <a:ext uri="{FF2B5EF4-FFF2-40B4-BE49-F238E27FC236}">
                    <a16:creationId xmlns:a16="http://schemas.microsoft.com/office/drawing/2014/main" id="{01869435-F63F-4D05-A73B-A2214D00CF06}"/>
                  </a:ext>
                </a:extLst>
              </p:cNvPr>
              <p:cNvSpPr/>
              <p:nvPr/>
            </p:nvSpPr>
            <p:spPr>
              <a:xfrm>
                <a:off x="8699782"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8" name="Right Triangle 197">
                <a:extLst>
                  <a:ext uri="{FF2B5EF4-FFF2-40B4-BE49-F238E27FC236}">
                    <a16:creationId xmlns:a16="http://schemas.microsoft.com/office/drawing/2014/main" id="{82E7532B-3CA9-45F3-8B59-321BF46B8640}"/>
                  </a:ext>
                </a:extLst>
              </p:cNvPr>
              <p:cNvSpPr/>
              <p:nvPr/>
            </p:nvSpPr>
            <p:spPr>
              <a:xfrm rot="10800000">
                <a:off x="8699782" y="4314415"/>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199" name="Right Triangle 198">
                <a:extLst>
                  <a:ext uri="{FF2B5EF4-FFF2-40B4-BE49-F238E27FC236}">
                    <a16:creationId xmlns:a16="http://schemas.microsoft.com/office/drawing/2014/main" id="{24A23761-E1C7-4D4D-B8CD-F9CCE6A53CAC}"/>
                  </a:ext>
                </a:extLst>
              </p:cNvPr>
              <p:cNvSpPr/>
              <p:nvPr/>
            </p:nvSpPr>
            <p:spPr>
              <a:xfrm>
                <a:off x="8699782" y="2574403"/>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0" name="Right Triangle 199">
                <a:extLst>
                  <a:ext uri="{FF2B5EF4-FFF2-40B4-BE49-F238E27FC236}">
                    <a16:creationId xmlns:a16="http://schemas.microsoft.com/office/drawing/2014/main" id="{45DE3A15-3D7C-4CDE-A29B-3A9C0FD8E701}"/>
                  </a:ext>
                </a:extLst>
              </p:cNvPr>
              <p:cNvSpPr/>
              <p:nvPr/>
            </p:nvSpPr>
            <p:spPr>
              <a:xfrm flipV="1">
                <a:off x="8699782"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1" name="Right Triangle 200">
                <a:extLst>
                  <a:ext uri="{FF2B5EF4-FFF2-40B4-BE49-F238E27FC236}">
                    <a16:creationId xmlns:a16="http://schemas.microsoft.com/office/drawing/2014/main" id="{4C7A38F1-B4D6-4A8F-A487-676958751341}"/>
                  </a:ext>
                </a:extLst>
              </p:cNvPr>
              <p:cNvSpPr/>
              <p:nvPr/>
            </p:nvSpPr>
            <p:spPr>
              <a:xfrm>
                <a:off x="8699782" y="170596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2" name="Right Triangle 201">
                <a:extLst>
                  <a:ext uri="{FF2B5EF4-FFF2-40B4-BE49-F238E27FC236}">
                    <a16:creationId xmlns:a16="http://schemas.microsoft.com/office/drawing/2014/main" id="{50E5CB87-6700-463E-A68D-D9DE4D3C5473}"/>
                  </a:ext>
                </a:extLst>
              </p:cNvPr>
              <p:cNvSpPr/>
              <p:nvPr/>
            </p:nvSpPr>
            <p:spPr>
              <a:xfrm rot="10800000">
                <a:off x="8699783" y="170596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3" name="Right Triangle 202">
                <a:extLst>
                  <a:ext uri="{FF2B5EF4-FFF2-40B4-BE49-F238E27FC236}">
                    <a16:creationId xmlns:a16="http://schemas.microsoft.com/office/drawing/2014/main" id="{7D1569BB-C533-4644-B17E-B5445B806437}"/>
                  </a:ext>
                </a:extLst>
              </p:cNvPr>
              <p:cNvSpPr/>
              <p:nvPr/>
            </p:nvSpPr>
            <p:spPr>
              <a:xfrm>
                <a:off x="8699782" y="-3422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4" name="Right Triangle 203">
                <a:extLst>
                  <a:ext uri="{FF2B5EF4-FFF2-40B4-BE49-F238E27FC236}">
                    <a16:creationId xmlns:a16="http://schemas.microsoft.com/office/drawing/2014/main" id="{B3B52BC8-625D-44F6-8E1A-E1B06A12AE02}"/>
                  </a:ext>
                </a:extLst>
              </p:cNvPr>
              <p:cNvSpPr/>
              <p:nvPr/>
            </p:nvSpPr>
            <p:spPr>
              <a:xfrm rot="10800000">
                <a:off x="8699782" y="-29783"/>
                <a:ext cx="870765" cy="870765"/>
              </a:xfrm>
              <a:prstGeom prst="rtTriangle">
                <a:avLst/>
              </a:prstGeom>
              <a:solidFill>
                <a:sysClr val="window" lastClr="FFFFFF">
                  <a:alpha val="1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5" name="Right Triangle 204">
                <a:extLst>
                  <a:ext uri="{FF2B5EF4-FFF2-40B4-BE49-F238E27FC236}">
                    <a16:creationId xmlns:a16="http://schemas.microsoft.com/office/drawing/2014/main" id="{21CA103C-48FF-4175-A73E-AE136873F60E}"/>
                  </a:ext>
                </a:extLst>
              </p:cNvPr>
              <p:cNvSpPr/>
              <p:nvPr/>
            </p:nvSpPr>
            <p:spPr>
              <a:xfrm rot="10800000" flipH="1" flipV="1">
                <a:off x="9570547" y="605461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6" name="Right Triangle 205">
                <a:extLst>
                  <a:ext uri="{FF2B5EF4-FFF2-40B4-BE49-F238E27FC236}">
                    <a16:creationId xmlns:a16="http://schemas.microsoft.com/office/drawing/2014/main" id="{E203D859-413C-4AB7-AD58-4C7C1F70363E}"/>
                  </a:ext>
                </a:extLst>
              </p:cNvPr>
              <p:cNvSpPr/>
              <p:nvPr/>
            </p:nvSpPr>
            <p:spPr>
              <a:xfrm flipH="1">
                <a:off x="9570547" y="5186150"/>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7" name="Right Triangle 206">
                <a:extLst>
                  <a:ext uri="{FF2B5EF4-FFF2-40B4-BE49-F238E27FC236}">
                    <a16:creationId xmlns:a16="http://schemas.microsoft.com/office/drawing/2014/main" id="{F7726CD0-BF60-4A71-B590-46FC4628C628}"/>
                  </a:ext>
                </a:extLst>
              </p:cNvPr>
              <p:cNvSpPr/>
              <p:nvPr/>
            </p:nvSpPr>
            <p:spPr>
              <a:xfrm flipH="1" flipV="1">
                <a:off x="957054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8" name="Right Triangle 207">
                <a:extLst>
                  <a:ext uri="{FF2B5EF4-FFF2-40B4-BE49-F238E27FC236}">
                    <a16:creationId xmlns:a16="http://schemas.microsoft.com/office/drawing/2014/main" id="{8648945A-D41E-41EB-9187-9160E002CC4B}"/>
                  </a:ext>
                </a:extLst>
              </p:cNvPr>
              <p:cNvSpPr/>
              <p:nvPr/>
            </p:nvSpPr>
            <p:spPr>
              <a:xfrm rot="10800000" flipH="1" flipV="1">
                <a:off x="9570548" y="344286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09" name="Right Triangle 208">
                <a:extLst>
                  <a:ext uri="{FF2B5EF4-FFF2-40B4-BE49-F238E27FC236}">
                    <a16:creationId xmlns:a16="http://schemas.microsoft.com/office/drawing/2014/main" id="{619B768A-22BF-4EF9-A586-E104218DB8E0}"/>
                  </a:ext>
                </a:extLst>
              </p:cNvPr>
              <p:cNvSpPr/>
              <p:nvPr/>
            </p:nvSpPr>
            <p:spPr>
              <a:xfrm flipH="1">
                <a:off x="9570547"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0" name="Right Triangle 209">
                <a:extLst>
                  <a:ext uri="{FF2B5EF4-FFF2-40B4-BE49-F238E27FC236}">
                    <a16:creationId xmlns:a16="http://schemas.microsoft.com/office/drawing/2014/main" id="{EB9E1575-47BD-4520-9735-BE4197A21C60}"/>
                  </a:ext>
                </a:extLst>
              </p:cNvPr>
              <p:cNvSpPr/>
              <p:nvPr/>
            </p:nvSpPr>
            <p:spPr>
              <a:xfrm flipH="1">
                <a:off x="9570547" y="257440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1" name="Right Triangle 210">
                <a:extLst>
                  <a:ext uri="{FF2B5EF4-FFF2-40B4-BE49-F238E27FC236}">
                    <a16:creationId xmlns:a16="http://schemas.microsoft.com/office/drawing/2014/main" id="{4697E98E-ADEC-4752-A738-7B309D5885C3}"/>
                  </a:ext>
                </a:extLst>
              </p:cNvPr>
              <p:cNvSpPr/>
              <p:nvPr/>
            </p:nvSpPr>
            <p:spPr>
              <a:xfrm rot="10800000" flipH="1">
                <a:off x="9570548"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2" name="Right Triangle 211">
                <a:extLst>
                  <a:ext uri="{FF2B5EF4-FFF2-40B4-BE49-F238E27FC236}">
                    <a16:creationId xmlns:a16="http://schemas.microsoft.com/office/drawing/2014/main" id="{ED2F7F99-5FF5-4602-BE01-C7D91EE77ACF}"/>
                  </a:ext>
                </a:extLst>
              </p:cNvPr>
              <p:cNvSpPr/>
              <p:nvPr/>
            </p:nvSpPr>
            <p:spPr>
              <a:xfrm flipH="1" flipV="1">
                <a:off x="9570547" y="834408"/>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3" name="Right Triangle 212">
                <a:extLst>
                  <a:ext uri="{FF2B5EF4-FFF2-40B4-BE49-F238E27FC236}">
                    <a16:creationId xmlns:a16="http://schemas.microsoft.com/office/drawing/2014/main" id="{4EC36E49-C934-41B5-B4BF-DFB6021EAB83}"/>
                  </a:ext>
                </a:extLst>
              </p:cNvPr>
              <p:cNvSpPr/>
              <p:nvPr/>
            </p:nvSpPr>
            <p:spPr>
              <a:xfrm rot="10800000" flipH="1" flipV="1">
                <a:off x="9570547" y="834409"/>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4" name="Right Triangle 213">
                <a:extLst>
                  <a:ext uri="{FF2B5EF4-FFF2-40B4-BE49-F238E27FC236}">
                    <a16:creationId xmlns:a16="http://schemas.microsoft.com/office/drawing/2014/main" id="{2AE1354A-831D-448A-8D40-07B7934B43D5}"/>
                  </a:ext>
                </a:extLst>
              </p:cNvPr>
              <p:cNvSpPr/>
              <p:nvPr/>
            </p:nvSpPr>
            <p:spPr>
              <a:xfrm flipH="1">
                <a:off x="9570547" y="170596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5" name="Right Triangle 214">
                <a:extLst>
                  <a:ext uri="{FF2B5EF4-FFF2-40B4-BE49-F238E27FC236}">
                    <a16:creationId xmlns:a16="http://schemas.microsoft.com/office/drawing/2014/main" id="{D1B7465C-EE3C-430A-BBE7-D2032B725AAB}"/>
                  </a:ext>
                </a:extLst>
              </p:cNvPr>
              <p:cNvSpPr/>
              <p:nvPr/>
            </p:nvSpPr>
            <p:spPr>
              <a:xfrm rot="10800000" flipH="1">
                <a:off x="9570548" y="170596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6" name="Right Triangle 215">
                <a:extLst>
                  <a:ext uri="{FF2B5EF4-FFF2-40B4-BE49-F238E27FC236}">
                    <a16:creationId xmlns:a16="http://schemas.microsoft.com/office/drawing/2014/main" id="{1C3AC8CD-7CC6-49CB-B0D0-FDC26E3BD94A}"/>
                  </a:ext>
                </a:extLst>
              </p:cNvPr>
              <p:cNvSpPr/>
              <p:nvPr/>
            </p:nvSpPr>
            <p:spPr>
              <a:xfrm flipH="1">
                <a:off x="9570547" y="-34225"/>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7" name="Right Triangle 216">
                <a:extLst>
                  <a:ext uri="{FF2B5EF4-FFF2-40B4-BE49-F238E27FC236}">
                    <a16:creationId xmlns:a16="http://schemas.microsoft.com/office/drawing/2014/main" id="{F01B0F76-0DDC-4D28-985C-19887C7E94DE}"/>
                  </a:ext>
                </a:extLst>
              </p:cNvPr>
              <p:cNvSpPr/>
              <p:nvPr/>
            </p:nvSpPr>
            <p:spPr>
              <a:xfrm rot="10800000" flipH="1">
                <a:off x="9570547"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8" name="Right Triangle 217">
                <a:extLst>
                  <a:ext uri="{FF2B5EF4-FFF2-40B4-BE49-F238E27FC236}">
                    <a16:creationId xmlns:a16="http://schemas.microsoft.com/office/drawing/2014/main" id="{2540DC84-7BA7-4B90-B901-FDB0EB3A76ED}"/>
                  </a:ext>
                </a:extLst>
              </p:cNvPr>
              <p:cNvSpPr/>
              <p:nvPr/>
            </p:nvSpPr>
            <p:spPr>
              <a:xfrm flipV="1">
                <a:off x="10441311" y="605461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19" name="Right Triangle 218">
                <a:extLst>
                  <a:ext uri="{FF2B5EF4-FFF2-40B4-BE49-F238E27FC236}">
                    <a16:creationId xmlns:a16="http://schemas.microsoft.com/office/drawing/2014/main" id="{A9CF6A9A-2CB4-4531-8D0C-7E65D335E94F}"/>
                  </a:ext>
                </a:extLst>
              </p:cNvPr>
              <p:cNvSpPr/>
              <p:nvPr/>
            </p:nvSpPr>
            <p:spPr>
              <a:xfrm>
                <a:off x="10441311" y="5186150"/>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0" name="Right Triangle 219">
                <a:extLst>
                  <a:ext uri="{FF2B5EF4-FFF2-40B4-BE49-F238E27FC236}">
                    <a16:creationId xmlns:a16="http://schemas.microsoft.com/office/drawing/2014/main" id="{6E4A9355-7DCA-4A0A-81DE-2DB0CC7BB625}"/>
                  </a:ext>
                </a:extLst>
              </p:cNvPr>
              <p:cNvSpPr/>
              <p:nvPr/>
            </p:nvSpPr>
            <p:spPr>
              <a:xfrm rot="10800000">
                <a:off x="10441311" y="518615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1" name="Right Triangle 220">
                <a:extLst>
                  <a:ext uri="{FF2B5EF4-FFF2-40B4-BE49-F238E27FC236}">
                    <a16:creationId xmlns:a16="http://schemas.microsoft.com/office/drawing/2014/main" id="{31F6B1B8-8F6C-4289-B1E6-056FB2E22F7A}"/>
                  </a:ext>
                </a:extLst>
              </p:cNvPr>
              <p:cNvSpPr/>
              <p:nvPr/>
            </p:nvSpPr>
            <p:spPr>
              <a:xfrm flipV="1">
                <a:off x="10441311" y="344286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2" name="Right Triangle 221">
                <a:extLst>
                  <a:ext uri="{FF2B5EF4-FFF2-40B4-BE49-F238E27FC236}">
                    <a16:creationId xmlns:a16="http://schemas.microsoft.com/office/drawing/2014/main" id="{93CF2D55-5BFB-4060-B679-E9EC4946988B}"/>
                  </a:ext>
                </a:extLst>
              </p:cNvPr>
              <p:cNvSpPr/>
              <p:nvPr/>
            </p:nvSpPr>
            <p:spPr>
              <a:xfrm>
                <a:off x="10441311"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3" name="Right Triangle 222">
                <a:extLst>
                  <a:ext uri="{FF2B5EF4-FFF2-40B4-BE49-F238E27FC236}">
                    <a16:creationId xmlns:a16="http://schemas.microsoft.com/office/drawing/2014/main" id="{17CD2C99-5C60-4B79-8752-CB6780E26AF0}"/>
                  </a:ext>
                </a:extLst>
              </p:cNvPr>
              <p:cNvSpPr/>
              <p:nvPr/>
            </p:nvSpPr>
            <p:spPr>
              <a:xfrm rot="10800000">
                <a:off x="10441312"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4" name="Right Triangle 223">
                <a:extLst>
                  <a:ext uri="{FF2B5EF4-FFF2-40B4-BE49-F238E27FC236}">
                    <a16:creationId xmlns:a16="http://schemas.microsoft.com/office/drawing/2014/main" id="{DAC8C5C6-8C2E-4575-A044-AC6DD5421CA1}"/>
                  </a:ext>
                </a:extLst>
              </p:cNvPr>
              <p:cNvSpPr/>
              <p:nvPr/>
            </p:nvSpPr>
            <p:spPr>
              <a:xfrm>
                <a:off x="10441311" y="257440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5" name="Right Triangle 224">
                <a:extLst>
                  <a:ext uri="{FF2B5EF4-FFF2-40B4-BE49-F238E27FC236}">
                    <a16:creationId xmlns:a16="http://schemas.microsoft.com/office/drawing/2014/main" id="{849C807C-08BA-4053-B2E7-0399E1FA964F}"/>
                  </a:ext>
                </a:extLst>
              </p:cNvPr>
              <p:cNvSpPr/>
              <p:nvPr/>
            </p:nvSpPr>
            <p:spPr>
              <a:xfrm rot="10800000">
                <a:off x="10441311" y="257440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6" name="Right Triangle 225">
                <a:extLst>
                  <a:ext uri="{FF2B5EF4-FFF2-40B4-BE49-F238E27FC236}">
                    <a16:creationId xmlns:a16="http://schemas.microsoft.com/office/drawing/2014/main" id="{2F89F890-E8D5-45E0-801F-9A9282A642F1}"/>
                  </a:ext>
                </a:extLst>
              </p:cNvPr>
              <p:cNvSpPr/>
              <p:nvPr/>
            </p:nvSpPr>
            <p:spPr>
              <a:xfrm flipV="1">
                <a:off x="10441311"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7" name="Right Triangle 226">
                <a:extLst>
                  <a:ext uri="{FF2B5EF4-FFF2-40B4-BE49-F238E27FC236}">
                    <a16:creationId xmlns:a16="http://schemas.microsoft.com/office/drawing/2014/main" id="{E610D527-1D69-4E71-8ECB-2CB0C5A313F1}"/>
                  </a:ext>
                </a:extLst>
              </p:cNvPr>
              <p:cNvSpPr/>
              <p:nvPr/>
            </p:nvSpPr>
            <p:spPr>
              <a:xfrm rot="10800000">
                <a:off x="10441311" y="1705960"/>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8" name="Right Triangle 227">
                <a:extLst>
                  <a:ext uri="{FF2B5EF4-FFF2-40B4-BE49-F238E27FC236}">
                    <a16:creationId xmlns:a16="http://schemas.microsoft.com/office/drawing/2014/main" id="{C0BDA8AE-8E15-464B-97E6-67A8D9323395}"/>
                  </a:ext>
                </a:extLst>
              </p:cNvPr>
              <p:cNvSpPr/>
              <p:nvPr/>
            </p:nvSpPr>
            <p:spPr>
              <a:xfrm>
                <a:off x="10441311" y="-3422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29" name="Right Triangle 228">
                <a:extLst>
                  <a:ext uri="{FF2B5EF4-FFF2-40B4-BE49-F238E27FC236}">
                    <a16:creationId xmlns:a16="http://schemas.microsoft.com/office/drawing/2014/main" id="{66B77DF3-9237-4BF4-B95D-FE0D7B1CE561}"/>
                  </a:ext>
                </a:extLst>
              </p:cNvPr>
              <p:cNvSpPr/>
              <p:nvPr/>
            </p:nvSpPr>
            <p:spPr>
              <a:xfrm rot="10800000">
                <a:off x="10441311" y="-29783"/>
                <a:ext cx="870765" cy="870765"/>
              </a:xfrm>
              <a:prstGeom prst="rtTriangle">
                <a:avLst/>
              </a:prstGeom>
              <a:solidFill>
                <a:sysClr val="window" lastClr="FFFFFF">
                  <a:alpha val="1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0" name="Right Triangle 229">
                <a:extLst>
                  <a:ext uri="{FF2B5EF4-FFF2-40B4-BE49-F238E27FC236}">
                    <a16:creationId xmlns:a16="http://schemas.microsoft.com/office/drawing/2014/main" id="{601C061F-B223-4025-BA8E-699C43D5865C}"/>
                  </a:ext>
                </a:extLst>
              </p:cNvPr>
              <p:cNvSpPr/>
              <p:nvPr/>
            </p:nvSpPr>
            <p:spPr>
              <a:xfrm flipH="1" flipV="1">
                <a:off x="11312077" y="6054610"/>
                <a:ext cx="870765" cy="870765"/>
              </a:xfrm>
              <a:prstGeom prst="rtTriangle">
                <a:avLst/>
              </a:prstGeom>
              <a:solidFill>
                <a:sysClr val="window" lastClr="FFFFFF">
                  <a:alpha val="10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1" name="Right Triangle 230">
                <a:extLst>
                  <a:ext uri="{FF2B5EF4-FFF2-40B4-BE49-F238E27FC236}">
                    <a16:creationId xmlns:a16="http://schemas.microsoft.com/office/drawing/2014/main" id="{3C71DF3A-52D8-41A4-BB62-326763D71B30}"/>
                  </a:ext>
                </a:extLst>
              </p:cNvPr>
              <p:cNvSpPr/>
              <p:nvPr/>
            </p:nvSpPr>
            <p:spPr>
              <a:xfrm flipH="1">
                <a:off x="11312077" y="5186150"/>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2" name="Right Triangle 231">
                <a:extLst>
                  <a:ext uri="{FF2B5EF4-FFF2-40B4-BE49-F238E27FC236}">
                    <a16:creationId xmlns:a16="http://schemas.microsoft.com/office/drawing/2014/main" id="{80A08D07-2851-47B0-9B3F-0759FF46A847}"/>
                  </a:ext>
                </a:extLst>
              </p:cNvPr>
              <p:cNvSpPr/>
              <p:nvPr/>
            </p:nvSpPr>
            <p:spPr>
              <a:xfrm rot="10800000" flipH="1">
                <a:off x="11312078" y="5186150"/>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3" name="Right Triangle 232">
                <a:extLst>
                  <a:ext uri="{FF2B5EF4-FFF2-40B4-BE49-F238E27FC236}">
                    <a16:creationId xmlns:a16="http://schemas.microsoft.com/office/drawing/2014/main" id="{264F73B9-0942-445B-91D1-6FDD22B97C40}"/>
                  </a:ext>
                </a:extLst>
              </p:cNvPr>
              <p:cNvSpPr/>
              <p:nvPr/>
            </p:nvSpPr>
            <p:spPr>
              <a:xfrm flipH="1" flipV="1">
                <a:off x="1131207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4" name="Right Triangle 233">
                <a:extLst>
                  <a:ext uri="{FF2B5EF4-FFF2-40B4-BE49-F238E27FC236}">
                    <a16:creationId xmlns:a16="http://schemas.microsoft.com/office/drawing/2014/main" id="{FF9957DD-6647-4F4E-9BAF-8EC5FD05418F}"/>
                  </a:ext>
                </a:extLst>
              </p:cNvPr>
              <p:cNvSpPr/>
              <p:nvPr/>
            </p:nvSpPr>
            <p:spPr>
              <a:xfrm rot="10800000" flipH="1" flipV="1">
                <a:off x="11312078" y="3442863"/>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5" name="Right Triangle 234">
                <a:extLst>
                  <a:ext uri="{FF2B5EF4-FFF2-40B4-BE49-F238E27FC236}">
                    <a16:creationId xmlns:a16="http://schemas.microsoft.com/office/drawing/2014/main" id="{346D56BA-1CF8-43CA-AE20-16F83D9BE765}"/>
                  </a:ext>
                </a:extLst>
              </p:cNvPr>
              <p:cNvSpPr/>
              <p:nvPr/>
            </p:nvSpPr>
            <p:spPr>
              <a:xfrm flipH="1">
                <a:off x="11312077" y="4314415"/>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6" name="Right Triangle 235">
                <a:extLst>
                  <a:ext uri="{FF2B5EF4-FFF2-40B4-BE49-F238E27FC236}">
                    <a16:creationId xmlns:a16="http://schemas.microsoft.com/office/drawing/2014/main" id="{206F3A44-116B-42C7-BC5C-FC7DB5B45DFC}"/>
                  </a:ext>
                </a:extLst>
              </p:cNvPr>
              <p:cNvSpPr/>
              <p:nvPr/>
            </p:nvSpPr>
            <p:spPr>
              <a:xfrm rot="10800000" flipH="1">
                <a:off x="11312077"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7" name="Right Triangle 236">
                <a:extLst>
                  <a:ext uri="{FF2B5EF4-FFF2-40B4-BE49-F238E27FC236}">
                    <a16:creationId xmlns:a16="http://schemas.microsoft.com/office/drawing/2014/main" id="{665807CA-B043-4F4D-8182-3E3A48621952}"/>
                  </a:ext>
                </a:extLst>
              </p:cNvPr>
              <p:cNvSpPr/>
              <p:nvPr/>
            </p:nvSpPr>
            <p:spPr>
              <a:xfrm flipH="1" flipV="1">
                <a:off x="11312077" y="834408"/>
                <a:ext cx="870765" cy="870765"/>
              </a:xfrm>
              <a:prstGeom prst="rtTriangle">
                <a:avLst/>
              </a:prstGeom>
              <a:solidFill>
                <a:sysClr val="window" lastClr="FFFFFF">
                  <a:alpha val="9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8" name="Right Triangle 237">
                <a:extLst>
                  <a:ext uri="{FF2B5EF4-FFF2-40B4-BE49-F238E27FC236}">
                    <a16:creationId xmlns:a16="http://schemas.microsoft.com/office/drawing/2014/main" id="{8250CCE5-DD4D-42C2-A49E-2195C4884959}"/>
                  </a:ext>
                </a:extLst>
              </p:cNvPr>
              <p:cNvSpPr/>
              <p:nvPr/>
            </p:nvSpPr>
            <p:spPr>
              <a:xfrm rot="10800000" flipH="1" flipV="1">
                <a:off x="11312077" y="834408"/>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39" name="Right Triangle 238">
                <a:extLst>
                  <a:ext uri="{FF2B5EF4-FFF2-40B4-BE49-F238E27FC236}">
                    <a16:creationId xmlns:a16="http://schemas.microsoft.com/office/drawing/2014/main" id="{4E66F516-17E5-4640-BCA3-7CC1B1C26242}"/>
                  </a:ext>
                </a:extLst>
              </p:cNvPr>
              <p:cNvSpPr/>
              <p:nvPr/>
            </p:nvSpPr>
            <p:spPr>
              <a:xfrm flipH="1">
                <a:off x="11312077" y="1705960"/>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0" name="Right Triangle 239">
                <a:extLst>
                  <a:ext uri="{FF2B5EF4-FFF2-40B4-BE49-F238E27FC236}">
                    <a16:creationId xmlns:a16="http://schemas.microsoft.com/office/drawing/2014/main" id="{2DE41A52-5309-4761-8EB5-F07EF7D64C10}"/>
                  </a:ext>
                </a:extLst>
              </p:cNvPr>
              <p:cNvSpPr/>
              <p:nvPr/>
            </p:nvSpPr>
            <p:spPr>
              <a:xfrm rot="10800000" flipH="1">
                <a:off x="11312077" y="1705960"/>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1" name="Right Triangle 240">
                <a:extLst>
                  <a:ext uri="{FF2B5EF4-FFF2-40B4-BE49-F238E27FC236}">
                    <a16:creationId xmlns:a16="http://schemas.microsoft.com/office/drawing/2014/main" id="{F79EC3B2-2E18-4625-AB97-344606EA1FB1}"/>
                  </a:ext>
                </a:extLst>
              </p:cNvPr>
              <p:cNvSpPr/>
              <p:nvPr/>
            </p:nvSpPr>
            <p:spPr>
              <a:xfrm flipH="1">
                <a:off x="11312077" y="-34225"/>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2" name="Right Triangle 241">
                <a:extLst>
                  <a:ext uri="{FF2B5EF4-FFF2-40B4-BE49-F238E27FC236}">
                    <a16:creationId xmlns:a16="http://schemas.microsoft.com/office/drawing/2014/main" id="{BC43942D-477D-472F-933D-B0F894DF0CEB}"/>
                  </a:ext>
                </a:extLst>
              </p:cNvPr>
              <p:cNvSpPr/>
              <p:nvPr/>
            </p:nvSpPr>
            <p:spPr>
              <a:xfrm rot="10800000" flipH="1">
                <a:off x="11312077"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3" name="Right Triangle 242">
                <a:extLst>
                  <a:ext uri="{FF2B5EF4-FFF2-40B4-BE49-F238E27FC236}">
                    <a16:creationId xmlns:a16="http://schemas.microsoft.com/office/drawing/2014/main" id="{C57AF2A9-6EDF-4D1D-809C-6B78DC495C99}"/>
                  </a:ext>
                </a:extLst>
              </p:cNvPr>
              <p:cNvSpPr/>
              <p:nvPr/>
            </p:nvSpPr>
            <p:spPr>
              <a:xfrm flipV="1">
                <a:off x="6960870" y="6054610"/>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4" name="Right Triangle 243">
                <a:extLst>
                  <a:ext uri="{FF2B5EF4-FFF2-40B4-BE49-F238E27FC236}">
                    <a16:creationId xmlns:a16="http://schemas.microsoft.com/office/drawing/2014/main" id="{77277901-741C-4264-866E-3C67533B89A7}"/>
                  </a:ext>
                </a:extLst>
              </p:cNvPr>
              <p:cNvSpPr/>
              <p:nvPr/>
            </p:nvSpPr>
            <p:spPr>
              <a:xfrm rot="10800000" flipV="1">
                <a:off x="6960871" y="605461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5" name="Right Triangle 244">
                <a:extLst>
                  <a:ext uri="{FF2B5EF4-FFF2-40B4-BE49-F238E27FC236}">
                    <a16:creationId xmlns:a16="http://schemas.microsoft.com/office/drawing/2014/main" id="{3109F570-A75D-49E2-BED8-4A178A383EDE}"/>
                  </a:ext>
                </a:extLst>
              </p:cNvPr>
              <p:cNvSpPr/>
              <p:nvPr/>
            </p:nvSpPr>
            <p:spPr>
              <a:xfrm>
                <a:off x="6960870" y="518615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6" name="Right Triangle 245">
                <a:extLst>
                  <a:ext uri="{FF2B5EF4-FFF2-40B4-BE49-F238E27FC236}">
                    <a16:creationId xmlns:a16="http://schemas.microsoft.com/office/drawing/2014/main" id="{AF414021-24A4-442E-817C-A341BD254C0E}"/>
                  </a:ext>
                </a:extLst>
              </p:cNvPr>
              <p:cNvSpPr/>
              <p:nvPr userDrawn="1"/>
            </p:nvSpPr>
            <p:spPr>
              <a:xfrm flipV="1">
                <a:off x="6960870" y="3442863"/>
                <a:ext cx="870765" cy="870765"/>
              </a:xfrm>
              <a:prstGeom prst="rtTriangle">
                <a:avLst/>
              </a:prstGeom>
              <a:solidFill>
                <a:sysClr val="window" lastClr="FFFFFF">
                  <a:alpha val="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7" name="Right Triangle 246">
                <a:extLst>
                  <a:ext uri="{FF2B5EF4-FFF2-40B4-BE49-F238E27FC236}">
                    <a16:creationId xmlns:a16="http://schemas.microsoft.com/office/drawing/2014/main" id="{11DFA151-2CA0-46CA-9C87-DAD44332AB6F}"/>
                  </a:ext>
                </a:extLst>
              </p:cNvPr>
              <p:cNvSpPr/>
              <p:nvPr/>
            </p:nvSpPr>
            <p:spPr>
              <a:xfrm rot="10800000" flipV="1">
                <a:off x="6960871" y="3442863"/>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8" name="Right Triangle 247">
                <a:extLst>
                  <a:ext uri="{FF2B5EF4-FFF2-40B4-BE49-F238E27FC236}">
                    <a16:creationId xmlns:a16="http://schemas.microsoft.com/office/drawing/2014/main" id="{7ABEF43F-25C5-4665-B8F0-98C5C147CAE5}"/>
                  </a:ext>
                </a:extLst>
              </p:cNvPr>
              <p:cNvSpPr/>
              <p:nvPr/>
            </p:nvSpPr>
            <p:spPr>
              <a:xfrm>
                <a:off x="6960870"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49" name="Right Triangle 248">
                <a:extLst>
                  <a:ext uri="{FF2B5EF4-FFF2-40B4-BE49-F238E27FC236}">
                    <a16:creationId xmlns:a16="http://schemas.microsoft.com/office/drawing/2014/main" id="{2C9C97CB-B490-4E7F-80A8-CEC33F5424B2}"/>
                  </a:ext>
                </a:extLst>
              </p:cNvPr>
              <p:cNvSpPr/>
              <p:nvPr/>
            </p:nvSpPr>
            <p:spPr>
              <a:xfrm rot="10800000">
                <a:off x="6960871" y="4314415"/>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0" name="Right Triangle 249">
                <a:extLst>
                  <a:ext uri="{FF2B5EF4-FFF2-40B4-BE49-F238E27FC236}">
                    <a16:creationId xmlns:a16="http://schemas.microsoft.com/office/drawing/2014/main" id="{B94515F4-721B-43C9-A91F-D8976DFA11B0}"/>
                  </a:ext>
                </a:extLst>
              </p:cNvPr>
              <p:cNvSpPr/>
              <p:nvPr/>
            </p:nvSpPr>
            <p:spPr>
              <a:xfrm>
                <a:off x="6960870" y="257440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1" name="Right Triangle 250">
                <a:extLst>
                  <a:ext uri="{FF2B5EF4-FFF2-40B4-BE49-F238E27FC236}">
                    <a16:creationId xmlns:a16="http://schemas.microsoft.com/office/drawing/2014/main" id="{D32F44B3-1699-41D4-8D7F-A746EEA397BA}"/>
                  </a:ext>
                </a:extLst>
              </p:cNvPr>
              <p:cNvSpPr/>
              <p:nvPr/>
            </p:nvSpPr>
            <p:spPr>
              <a:xfrm rot="10800000">
                <a:off x="6960871" y="2574403"/>
                <a:ext cx="870765" cy="870765"/>
              </a:xfrm>
              <a:prstGeom prst="rtTriangle">
                <a:avLst/>
              </a:prstGeom>
              <a:solidFill>
                <a:sysClr val="window" lastClr="FFFFFF">
                  <a:alpha val="1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2" name="Right Triangle 251">
                <a:extLst>
                  <a:ext uri="{FF2B5EF4-FFF2-40B4-BE49-F238E27FC236}">
                    <a16:creationId xmlns:a16="http://schemas.microsoft.com/office/drawing/2014/main" id="{9AC9D201-4389-47E9-ACE1-9C88AC800CC0}"/>
                  </a:ext>
                </a:extLst>
              </p:cNvPr>
              <p:cNvSpPr/>
              <p:nvPr/>
            </p:nvSpPr>
            <p:spPr>
              <a:xfrm rot="10800000" flipV="1">
                <a:off x="6960871" y="834408"/>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3" name="Right Triangle 252">
                <a:extLst>
                  <a:ext uri="{FF2B5EF4-FFF2-40B4-BE49-F238E27FC236}">
                    <a16:creationId xmlns:a16="http://schemas.microsoft.com/office/drawing/2014/main" id="{758167C9-0A35-419B-BFA1-8B5ADC962A4D}"/>
                  </a:ext>
                </a:extLst>
              </p:cNvPr>
              <p:cNvSpPr/>
              <p:nvPr/>
            </p:nvSpPr>
            <p:spPr>
              <a:xfrm>
                <a:off x="6960870" y="1699913"/>
                <a:ext cx="870765" cy="870765"/>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4" name="Right Triangle 253">
                <a:extLst>
                  <a:ext uri="{FF2B5EF4-FFF2-40B4-BE49-F238E27FC236}">
                    <a16:creationId xmlns:a16="http://schemas.microsoft.com/office/drawing/2014/main" id="{33539AF1-2530-49BB-BA1B-21DD269025E6}"/>
                  </a:ext>
                </a:extLst>
              </p:cNvPr>
              <p:cNvSpPr/>
              <p:nvPr/>
            </p:nvSpPr>
            <p:spPr>
              <a:xfrm rot="10800000">
                <a:off x="6960871" y="170596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5" name="Right Triangle 254">
                <a:extLst>
                  <a:ext uri="{FF2B5EF4-FFF2-40B4-BE49-F238E27FC236}">
                    <a16:creationId xmlns:a16="http://schemas.microsoft.com/office/drawing/2014/main" id="{06EC8C82-26E9-49F0-A05B-EE98DDBB5F07}"/>
                  </a:ext>
                </a:extLst>
              </p:cNvPr>
              <p:cNvSpPr/>
              <p:nvPr/>
            </p:nvSpPr>
            <p:spPr>
              <a:xfrm>
                <a:off x="6960870" y="-3422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6" name="Right Triangle 255">
                <a:extLst>
                  <a:ext uri="{FF2B5EF4-FFF2-40B4-BE49-F238E27FC236}">
                    <a16:creationId xmlns:a16="http://schemas.microsoft.com/office/drawing/2014/main" id="{211D78B1-5860-4C20-8F42-C8070C0DB8D2}"/>
                  </a:ext>
                </a:extLst>
              </p:cNvPr>
              <p:cNvSpPr/>
              <p:nvPr/>
            </p:nvSpPr>
            <p:spPr>
              <a:xfrm rot="10800000">
                <a:off x="6960871" y="-2978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7" name="Right Triangle 256">
                <a:extLst>
                  <a:ext uri="{FF2B5EF4-FFF2-40B4-BE49-F238E27FC236}">
                    <a16:creationId xmlns:a16="http://schemas.microsoft.com/office/drawing/2014/main" id="{48BDB203-7025-481B-BAF1-EE6BA9E67613}"/>
                  </a:ext>
                </a:extLst>
              </p:cNvPr>
              <p:cNvSpPr/>
              <p:nvPr userDrawn="1"/>
            </p:nvSpPr>
            <p:spPr>
              <a:xfrm flipH="1" flipV="1">
                <a:off x="7828907" y="6054610"/>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8" name="Right Triangle 257">
                <a:extLst>
                  <a:ext uri="{FF2B5EF4-FFF2-40B4-BE49-F238E27FC236}">
                    <a16:creationId xmlns:a16="http://schemas.microsoft.com/office/drawing/2014/main" id="{997CE36B-0476-49C2-93E0-F0D0AFD04D34}"/>
                  </a:ext>
                </a:extLst>
              </p:cNvPr>
              <p:cNvSpPr/>
              <p:nvPr/>
            </p:nvSpPr>
            <p:spPr>
              <a:xfrm flipH="1">
                <a:off x="7828907" y="5186150"/>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59" name="Right Triangle 258">
                <a:extLst>
                  <a:ext uri="{FF2B5EF4-FFF2-40B4-BE49-F238E27FC236}">
                    <a16:creationId xmlns:a16="http://schemas.microsoft.com/office/drawing/2014/main" id="{5B559D6D-88D1-4935-9050-1689779743E7}"/>
                  </a:ext>
                </a:extLst>
              </p:cNvPr>
              <p:cNvSpPr/>
              <p:nvPr/>
            </p:nvSpPr>
            <p:spPr>
              <a:xfrm rot="10800000" flipH="1">
                <a:off x="7828907" y="5186150"/>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0" name="Right Triangle 259">
                <a:extLst>
                  <a:ext uri="{FF2B5EF4-FFF2-40B4-BE49-F238E27FC236}">
                    <a16:creationId xmlns:a16="http://schemas.microsoft.com/office/drawing/2014/main" id="{396E8BB7-A2F3-42F8-B48B-3BDC98E0E8A4}"/>
                  </a:ext>
                </a:extLst>
              </p:cNvPr>
              <p:cNvSpPr/>
              <p:nvPr/>
            </p:nvSpPr>
            <p:spPr>
              <a:xfrm flipH="1" flipV="1">
                <a:off x="7828907" y="3442863"/>
                <a:ext cx="870765" cy="870765"/>
              </a:xfrm>
              <a:prstGeom prst="rtTriangle">
                <a:avLst/>
              </a:prstGeom>
              <a:solidFill>
                <a:sysClr val="window" lastClr="FFFFFF">
                  <a:alpha val="5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1" name="Right Triangle 260">
                <a:extLst>
                  <a:ext uri="{FF2B5EF4-FFF2-40B4-BE49-F238E27FC236}">
                    <a16:creationId xmlns:a16="http://schemas.microsoft.com/office/drawing/2014/main" id="{59DCCE08-9947-4747-ACBA-EC43CB672CB0}"/>
                  </a:ext>
                </a:extLst>
              </p:cNvPr>
              <p:cNvSpPr/>
              <p:nvPr/>
            </p:nvSpPr>
            <p:spPr>
              <a:xfrm rot="10800000" flipH="1">
                <a:off x="7828907" y="4314415"/>
                <a:ext cx="870765" cy="870765"/>
              </a:xfrm>
              <a:prstGeom prst="rtTriangle">
                <a:avLst/>
              </a:prstGeom>
              <a:solidFill>
                <a:sysClr val="window" lastClr="FFFFFF">
                  <a:alpha val="13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2" name="Right Triangle 261">
                <a:extLst>
                  <a:ext uri="{FF2B5EF4-FFF2-40B4-BE49-F238E27FC236}">
                    <a16:creationId xmlns:a16="http://schemas.microsoft.com/office/drawing/2014/main" id="{A6BBF7B1-34D8-4E67-B8AE-BCBF8376C411}"/>
                  </a:ext>
                </a:extLst>
              </p:cNvPr>
              <p:cNvSpPr/>
              <p:nvPr/>
            </p:nvSpPr>
            <p:spPr>
              <a:xfrm flipH="1">
                <a:off x="7828907" y="2574403"/>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3" name="Right Triangle 262">
                <a:extLst>
                  <a:ext uri="{FF2B5EF4-FFF2-40B4-BE49-F238E27FC236}">
                    <a16:creationId xmlns:a16="http://schemas.microsoft.com/office/drawing/2014/main" id="{A1D59C2F-8FFB-40AB-A542-9FEF3ED7B0E2}"/>
                  </a:ext>
                </a:extLst>
              </p:cNvPr>
              <p:cNvSpPr/>
              <p:nvPr/>
            </p:nvSpPr>
            <p:spPr>
              <a:xfrm rot="10800000" flipH="1">
                <a:off x="7828907" y="2574403"/>
                <a:ext cx="870765" cy="870765"/>
              </a:xfrm>
              <a:prstGeom prst="rtTriangle">
                <a:avLst/>
              </a:prstGeom>
              <a:solidFill>
                <a:sysClr val="window" lastClr="FFFFFF">
                  <a:alpha val="6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4" name="Right Triangle 263">
                <a:extLst>
                  <a:ext uri="{FF2B5EF4-FFF2-40B4-BE49-F238E27FC236}">
                    <a16:creationId xmlns:a16="http://schemas.microsoft.com/office/drawing/2014/main" id="{51BAFEF7-B717-44E2-939C-9ECB0A35754A}"/>
                  </a:ext>
                </a:extLst>
              </p:cNvPr>
              <p:cNvSpPr/>
              <p:nvPr/>
            </p:nvSpPr>
            <p:spPr>
              <a:xfrm flipH="1" flipV="1">
                <a:off x="7828907" y="834408"/>
                <a:ext cx="870765" cy="870765"/>
              </a:xfrm>
              <a:prstGeom prst="rtTriangle">
                <a:avLst/>
              </a:prstGeom>
              <a:solidFill>
                <a:sysClr val="window" lastClr="FFFFFF">
                  <a:alpha val="8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265" name="Right Triangle 264">
                <a:extLst>
                  <a:ext uri="{FF2B5EF4-FFF2-40B4-BE49-F238E27FC236}">
                    <a16:creationId xmlns:a16="http://schemas.microsoft.com/office/drawing/2014/main" id="{CD4634C9-0E51-4322-9FD0-33D65B7FEA94}"/>
                  </a:ext>
                </a:extLst>
              </p:cNvPr>
              <p:cNvSpPr/>
              <p:nvPr/>
            </p:nvSpPr>
            <p:spPr>
              <a:xfrm flipH="1">
                <a:off x="7828907" y="1705960"/>
                <a:ext cx="870765" cy="870765"/>
              </a:xfrm>
              <a:prstGeom prst="rtTriangle">
                <a:avLst/>
              </a:prstGeom>
              <a:solidFill>
                <a:sysClr val="window" lastClr="FFFFFF">
                  <a:alpha val="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1" name="Right Triangle 440">
                <a:extLst>
                  <a:ext uri="{FF2B5EF4-FFF2-40B4-BE49-F238E27FC236}">
                    <a16:creationId xmlns:a16="http://schemas.microsoft.com/office/drawing/2014/main" id="{215685A7-F5CD-40E9-9C41-4A41DE746F7A}"/>
                  </a:ext>
                </a:extLst>
              </p:cNvPr>
              <p:cNvSpPr/>
              <p:nvPr/>
            </p:nvSpPr>
            <p:spPr>
              <a:xfrm flipH="1">
                <a:off x="7828907" y="-34225"/>
                <a:ext cx="870765" cy="870765"/>
              </a:xfrm>
              <a:prstGeom prst="rtTriangle">
                <a:avLst/>
              </a:prstGeom>
              <a:solidFill>
                <a:sysClr val="window" lastClr="FFFFFF">
                  <a:alpha val="1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sp>
            <p:nvSpPr>
              <p:cNvPr id="442" name="Right Triangle 441">
                <a:extLst>
                  <a:ext uri="{FF2B5EF4-FFF2-40B4-BE49-F238E27FC236}">
                    <a16:creationId xmlns:a16="http://schemas.microsoft.com/office/drawing/2014/main" id="{35F16681-2865-4FDC-B7D1-E36DE2322DA6}"/>
                  </a:ext>
                </a:extLst>
              </p:cNvPr>
              <p:cNvSpPr/>
              <p:nvPr/>
            </p:nvSpPr>
            <p:spPr>
              <a:xfrm rot="10800000" flipH="1">
                <a:off x="7828907" y="-29783"/>
                <a:ext cx="870765" cy="870765"/>
              </a:xfrm>
              <a:prstGeom prst="rtTriangle">
                <a:avLst/>
              </a:prstGeom>
              <a:solidFill>
                <a:sysClr val="window" lastClr="FFFFFF">
                  <a:alpha val="12000"/>
                </a:sys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etropolis"/>
                  <a:ea typeface="+mn-ea"/>
                  <a:cs typeface="+mn-cs"/>
                </a:endParaRPr>
              </a:p>
            </p:txBody>
          </p:sp>
        </p:grpSp>
      </p:grpSp>
      <p:sp>
        <p:nvSpPr>
          <p:cNvPr id="189" name="Rectangle 188">
            <a:extLst>
              <a:ext uri="{FF2B5EF4-FFF2-40B4-BE49-F238E27FC236}">
                <a16:creationId xmlns:a16="http://schemas.microsoft.com/office/drawing/2014/main" id="{6EB97442-1962-468E-ACD1-0FBFC8C21F94}"/>
              </a:ext>
            </a:extLst>
          </p:cNvPr>
          <p:cNvSpPr/>
          <p:nvPr userDrawn="1"/>
        </p:nvSpPr>
        <p:spPr>
          <a:xfrm>
            <a:off x="1" y="0"/>
            <a:ext cx="12191997" cy="6858000"/>
          </a:xfrm>
          <a:prstGeom prst="rect">
            <a:avLst/>
          </a:prstGeom>
          <a:solidFill>
            <a:srgbClr val="00214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p:nvPr>
        </p:nvSpPr>
        <p:spPr>
          <a:xfrm>
            <a:off x="6787456" y="1"/>
            <a:ext cx="5404545" cy="6765925"/>
          </a:xfrm>
          <a:solidFill>
            <a:schemeClr val="tx1"/>
          </a:solidFill>
        </p:spPr>
        <p:txBody>
          <a:bodyPr/>
          <a:lstStyle/>
          <a:p>
            <a:r>
              <a:rPr lang="en-US"/>
              <a:t>Click icon to add picture</a:t>
            </a:r>
            <a:endParaRPr lang="en-US" dirty="0"/>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p:nvPr>
        </p:nvSpPr>
        <p:spPr>
          <a:xfrm>
            <a:off x="849308" y="2625192"/>
            <a:ext cx="5246137" cy="1500187"/>
          </a:xfrm>
        </p:spPr>
        <p:txBody>
          <a:bodyPr anchor="ctr"/>
          <a:lstStyle>
            <a:lvl1pPr>
              <a:lnSpc>
                <a:spcPct val="100000"/>
              </a:lnSpc>
              <a:spcBef>
                <a:spcPts val="0"/>
              </a:spcBef>
              <a:defRPr sz="3600"/>
            </a:lvl1pPr>
            <a:lvl2pPr marL="273050" indent="0">
              <a:buNone/>
              <a:defRPr/>
            </a:lvl2pPr>
          </a:lstStyle>
          <a:p>
            <a:pPr lvl="0"/>
            <a:r>
              <a:rPr lang="en-US"/>
              <a:t>Edit Master text styles</a:t>
            </a:r>
          </a:p>
        </p:txBody>
      </p:sp>
      <p:sp>
        <p:nvSpPr>
          <p:cNvPr id="872" name="Rectangle 871">
            <a:extLst>
              <a:ext uri="{FF2B5EF4-FFF2-40B4-BE49-F238E27FC236}">
                <a16:creationId xmlns:a16="http://schemas.microsoft.com/office/drawing/2014/main" id="{6471A44C-0240-4D32-A1C2-B7E58448C427}"/>
              </a:ext>
            </a:extLst>
          </p:cNvPr>
          <p:cNvSpPr/>
          <p:nvPr/>
        </p:nvSpPr>
        <p:spPr bwMode="ltGray">
          <a:xfrm>
            <a:off x="-3443" y="6766560"/>
            <a:ext cx="12195441" cy="91440"/>
          </a:xfrm>
          <a:prstGeom prst="rect">
            <a:avLst/>
          </a:prstGeom>
          <a:gradFill flip="none" rotWithShape="1">
            <a:gsLst>
              <a:gs pos="0">
                <a:srgbClr val="AADB1E"/>
              </a:gs>
              <a:gs pos="25000">
                <a:schemeClr val="accent4"/>
              </a:gs>
              <a:gs pos="100000">
                <a:srgbClr val="003D79"/>
              </a:gs>
              <a:gs pos="50000">
                <a:schemeClr val="accent1"/>
              </a:gs>
              <a:gs pos="75000">
                <a:schemeClr val="accent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nvGrpSpPr>
          <p:cNvPr id="1129" name="Group 1128">
            <a:extLst>
              <a:ext uri="{FF2B5EF4-FFF2-40B4-BE49-F238E27FC236}">
                <a16:creationId xmlns:a16="http://schemas.microsoft.com/office/drawing/2014/main" id="{66764AA4-C392-4C69-974A-C7CE49FEB0B9}"/>
              </a:ext>
            </a:extLst>
          </p:cNvPr>
          <p:cNvGrpSpPr/>
          <p:nvPr/>
        </p:nvGrpSpPr>
        <p:grpSpPr bwMode="black">
          <a:xfrm>
            <a:off x="618040" y="6446045"/>
            <a:ext cx="1100079" cy="173355"/>
            <a:chOff x="-84138" y="5622925"/>
            <a:chExt cx="4330701" cy="682626"/>
          </a:xfrm>
          <a:solidFill>
            <a:schemeClr val="tx2"/>
          </a:solidFill>
        </p:grpSpPr>
        <p:sp>
          <p:nvSpPr>
            <p:cNvPr id="1130" name="Freeform 6">
              <a:extLst>
                <a:ext uri="{FF2B5EF4-FFF2-40B4-BE49-F238E27FC236}">
                  <a16:creationId xmlns:a16="http://schemas.microsoft.com/office/drawing/2014/main" id="{B7235521-DFA3-4FE8-AD1B-4D4A25B27DBC}"/>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1" name="Freeform 7">
              <a:extLst>
                <a:ext uri="{FF2B5EF4-FFF2-40B4-BE49-F238E27FC236}">
                  <a16:creationId xmlns:a16="http://schemas.microsoft.com/office/drawing/2014/main" id="{2E469487-ABC8-4A80-9CE4-747949D059F2}"/>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2" name="Freeform 8">
              <a:extLst>
                <a:ext uri="{FF2B5EF4-FFF2-40B4-BE49-F238E27FC236}">
                  <a16:creationId xmlns:a16="http://schemas.microsoft.com/office/drawing/2014/main" id="{A6B015BD-72F9-4BD2-84C2-0246CCDE236C}"/>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3" name="Freeform 9">
              <a:extLst>
                <a:ext uri="{FF2B5EF4-FFF2-40B4-BE49-F238E27FC236}">
                  <a16:creationId xmlns:a16="http://schemas.microsoft.com/office/drawing/2014/main" id="{54804375-3F44-46DC-8753-BDC2B55F6895}"/>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4" name="Freeform 10">
              <a:extLst>
                <a:ext uri="{FF2B5EF4-FFF2-40B4-BE49-F238E27FC236}">
                  <a16:creationId xmlns:a16="http://schemas.microsoft.com/office/drawing/2014/main" id="{D3D2471D-B7BE-4028-A203-858BBDABE809}"/>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5" name="Freeform 11">
              <a:extLst>
                <a:ext uri="{FF2B5EF4-FFF2-40B4-BE49-F238E27FC236}">
                  <a16:creationId xmlns:a16="http://schemas.microsoft.com/office/drawing/2014/main" id="{4CB9E2A8-8617-429C-B073-F966EDB4DAC3}"/>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36" name="Freeform 12">
              <a:extLst>
                <a:ext uri="{FF2B5EF4-FFF2-40B4-BE49-F238E27FC236}">
                  <a16:creationId xmlns:a16="http://schemas.microsoft.com/office/drawing/2014/main" id="{71A43D73-6DE7-4E70-A52B-D910CAE4CA3C}"/>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502" name="Freeform: Shape 501">
            <a:extLst>
              <a:ext uri="{FF2B5EF4-FFF2-40B4-BE49-F238E27FC236}">
                <a16:creationId xmlns:a16="http://schemas.microsoft.com/office/drawing/2014/main" id="{CD63DCC4-8271-40D4-A5AA-50A309573A43}"/>
              </a:ext>
            </a:extLst>
          </p:cNvPr>
          <p:cNvSpPr/>
          <p:nvPr/>
        </p:nvSpPr>
        <p:spPr bwMode="black">
          <a:xfrm>
            <a:off x="565612" y="2687487"/>
            <a:ext cx="45731" cy="1412491"/>
          </a:xfrm>
          <a:custGeom>
            <a:avLst/>
            <a:gdLst>
              <a:gd name="connsiteX0" fmla="*/ 0 w 45719"/>
              <a:gd name="connsiteY0" fmla="*/ 0 h 1412491"/>
              <a:gd name="connsiteX1" fmla="*/ 45719 w 45719"/>
              <a:gd name="connsiteY1" fmla="*/ 0 h 1412491"/>
              <a:gd name="connsiteX2" fmla="*/ 45719 w 45719"/>
              <a:gd name="connsiteY2" fmla="*/ 45129 h 1412491"/>
              <a:gd name="connsiteX3" fmla="*/ 45719 w 45719"/>
              <a:gd name="connsiteY3" fmla="*/ 1367362 h 1412491"/>
              <a:gd name="connsiteX4" fmla="*/ 45719 w 45719"/>
              <a:gd name="connsiteY4" fmla="*/ 1412491 h 1412491"/>
              <a:gd name="connsiteX5" fmla="*/ 0 w 45719"/>
              <a:gd name="connsiteY5" fmla="*/ 1412491 h 1412491"/>
              <a:gd name="connsiteX6" fmla="*/ 0 w 45719"/>
              <a:gd name="connsiteY6" fmla="*/ 1367362 h 1412491"/>
              <a:gd name="connsiteX7" fmla="*/ 0 w 45719"/>
              <a:gd name="connsiteY7" fmla="*/ 45129 h 141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1412491">
                <a:moveTo>
                  <a:pt x="0" y="0"/>
                </a:moveTo>
                <a:lnTo>
                  <a:pt x="45719" y="0"/>
                </a:lnTo>
                <a:lnTo>
                  <a:pt x="45719" y="45129"/>
                </a:lnTo>
                <a:lnTo>
                  <a:pt x="45719" y="1367362"/>
                </a:lnTo>
                <a:lnTo>
                  <a:pt x="45719" y="1412491"/>
                </a:lnTo>
                <a:lnTo>
                  <a:pt x="0" y="1412491"/>
                </a:lnTo>
                <a:lnTo>
                  <a:pt x="0" y="1367362"/>
                </a:lnTo>
                <a:lnTo>
                  <a:pt x="0" y="4512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7" name="TextBox 266">
            <a:extLst>
              <a:ext uri="{FF2B5EF4-FFF2-40B4-BE49-F238E27FC236}">
                <a16:creationId xmlns:a16="http://schemas.microsoft.com/office/drawing/2014/main" id="{2CFE3100-9B19-45D2-989A-461FFF0A766A}"/>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540" name="TextBox 539">
            <a:extLst>
              <a:ext uri="{FF2B5EF4-FFF2-40B4-BE49-F238E27FC236}">
                <a16:creationId xmlns:a16="http://schemas.microsoft.com/office/drawing/2014/main" id="{EF970FFF-9188-48A3-9253-D2061B29F1CF}"/>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Tree>
    <p:extLst>
      <p:ext uri="{BB962C8B-B14F-4D97-AF65-F5344CB8AC3E}">
        <p14:creationId xmlns:p14="http://schemas.microsoft.com/office/powerpoint/2010/main" val="111597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Statistic">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1ED419A-30D8-44AB-9256-156B54D449CD}"/>
              </a:ext>
            </a:extLst>
          </p:cNvPr>
          <p:cNvSpPr/>
          <p:nvPr userDrawn="1"/>
        </p:nvSpPr>
        <p:spPr bwMode="white">
          <a:xfrm>
            <a:off x="672702" y="722997"/>
            <a:ext cx="4471564" cy="4470400"/>
          </a:xfrm>
          <a:prstGeom prst="ellipse">
            <a:avLst/>
          </a:prstGeom>
          <a:solidFill>
            <a:srgbClr val="00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600"/>
              </a:spcAft>
            </a:pPr>
            <a:endParaRPr lang="en-US" sz="1800" dirty="0"/>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845" y="722997"/>
            <a:ext cx="4481423" cy="4480256"/>
          </a:xfrm>
        </p:spPr>
        <p:txBody>
          <a:bodyPr anchor="ctr"/>
          <a:lstStyle>
            <a:lvl1pPr algn="ctr">
              <a:spcBef>
                <a:spcPts val="0"/>
              </a:spcBef>
              <a:spcAft>
                <a:spcPts val="600"/>
              </a:spcAft>
              <a:defRPr/>
            </a:lvl1pPr>
          </a:lstStyle>
          <a:p>
            <a:r>
              <a:rPr lang="en-US" dirty="0"/>
              <a:t>Click to insert a </a:t>
            </a:r>
            <a:br>
              <a:rPr lang="en-US" dirty="0"/>
            </a:br>
            <a:r>
              <a:rPr lang="en-US" dirty="0"/>
              <a:t>Doughnut chart</a:t>
            </a:r>
          </a:p>
        </p:txBody>
      </p:sp>
      <p:sp>
        <p:nvSpPr>
          <p:cNvPr id="8" name="Rectangle 7">
            <a:extLst>
              <a:ext uri="{FF2B5EF4-FFF2-40B4-BE49-F238E27FC236}">
                <a16:creationId xmlns:a16="http://schemas.microsoft.com/office/drawing/2014/main" id="{A441D50E-6C1F-492D-AA2F-1CE1D494AAF1}"/>
              </a:ext>
            </a:extLst>
          </p:cNvPr>
          <p:cNvSpPr/>
          <p:nvPr userDrawn="1">
            <p:custDataLst>
              <p:tags r:id="rId1"/>
            </p:custDataLst>
          </p:nvPr>
        </p:nvSpPr>
        <p:spPr bwMode="white">
          <a:xfrm>
            <a:off x="5851370" y="2509012"/>
            <a:ext cx="45731" cy="13673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600"/>
              </a:spcAft>
            </a:pPr>
            <a:endParaRPr lang="en-US" sz="1800" dirty="0"/>
          </a:p>
        </p:txBody>
      </p:sp>
      <p:sp>
        <p:nvSpPr>
          <p:cNvPr id="15" name="Text Placeholder 14">
            <a:extLst>
              <a:ext uri="{FF2B5EF4-FFF2-40B4-BE49-F238E27FC236}">
                <a16:creationId xmlns:a16="http://schemas.microsoft.com/office/drawing/2014/main" id="{E4BDA96F-134D-4855-8751-F1043ABF3B47}"/>
              </a:ext>
            </a:extLst>
          </p:cNvPr>
          <p:cNvSpPr>
            <a:spLocks noGrp="1"/>
          </p:cNvSpPr>
          <p:nvPr>
            <p:ph type="body" sz="quarter" idx="11"/>
          </p:nvPr>
        </p:nvSpPr>
        <p:spPr>
          <a:xfrm>
            <a:off x="6097588" y="2667000"/>
            <a:ext cx="5352857" cy="1016000"/>
          </a:xfrm>
        </p:spPr>
        <p:txBody>
          <a:bodyPr anchor="ctr"/>
          <a:lstStyle>
            <a:lvl1pPr>
              <a:spcBef>
                <a:spcPts val="0"/>
              </a:spcBef>
              <a:spcAft>
                <a:spcPts val="600"/>
              </a:spcAft>
              <a:defRPr sz="3600">
                <a:solidFill>
                  <a:schemeClr val="tx2"/>
                </a:solidFill>
              </a:defRPr>
            </a:lvl1pPr>
          </a:lstStyle>
          <a:p>
            <a:pPr lvl="0"/>
            <a:r>
              <a:rPr lang="en-US"/>
              <a:t>Edit Master text styles</a:t>
            </a:r>
          </a:p>
        </p:txBody>
      </p:sp>
      <p:sp>
        <p:nvSpPr>
          <p:cNvPr id="13" name="Text Placeholder 12">
            <a:extLst>
              <a:ext uri="{FF2B5EF4-FFF2-40B4-BE49-F238E27FC236}">
                <a16:creationId xmlns:a16="http://schemas.microsoft.com/office/drawing/2014/main" id="{8C4F4198-4BE0-4282-8B86-20DED598DC17}"/>
              </a:ext>
            </a:extLst>
          </p:cNvPr>
          <p:cNvSpPr>
            <a:spLocks noGrp="1"/>
          </p:cNvSpPr>
          <p:nvPr>
            <p:ph type="body" sz="quarter" idx="18"/>
          </p:nvPr>
        </p:nvSpPr>
        <p:spPr>
          <a:xfrm>
            <a:off x="608489"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0" name="Text Placeholder 12">
            <a:extLst>
              <a:ext uri="{FF2B5EF4-FFF2-40B4-BE49-F238E27FC236}">
                <a16:creationId xmlns:a16="http://schemas.microsoft.com/office/drawing/2014/main" id="{4B5F4E67-F2E8-4777-B495-668C321DCBAF}"/>
              </a:ext>
            </a:extLst>
          </p:cNvPr>
          <p:cNvSpPr>
            <a:spLocks noGrp="1"/>
          </p:cNvSpPr>
          <p:nvPr>
            <p:ph type="body" sz="quarter" idx="19"/>
          </p:nvPr>
        </p:nvSpPr>
        <p:spPr>
          <a:xfrm>
            <a:off x="2437051"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1" name="Text Placeholder 12">
            <a:extLst>
              <a:ext uri="{FF2B5EF4-FFF2-40B4-BE49-F238E27FC236}">
                <a16:creationId xmlns:a16="http://schemas.microsoft.com/office/drawing/2014/main" id="{704846F3-64ED-4181-8AEC-68B9734DA96D}"/>
              </a:ext>
            </a:extLst>
          </p:cNvPr>
          <p:cNvSpPr>
            <a:spLocks noGrp="1"/>
          </p:cNvSpPr>
          <p:nvPr>
            <p:ph type="body" sz="quarter" idx="20"/>
          </p:nvPr>
        </p:nvSpPr>
        <p:spPr>
          <a:xfrm>
            <a:off x="4262213"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2" name="Text Placeholder 12">
            <a:extLst>
              <a:ext uri="{FF2B5EF4-FFF2-40B4-BE49-F238E27FC236}">
                <a16:creationId xmlns:a16="http://schemas.microsoft.com/office/drawing/2014/main" id="{DD17F439-D919-44B7-889F-96A1DAF172D4}"/>
              </a:ext>
            </a:extLst>
          </p:cNvPr>
          <p:cNvSpPr>
            <a:spLocks noGrp="1"/>
          </p:cNvSpPr>
          <p:nvPr>
            <p:ph type="body" sz="quarter" idx="21"/>
          </p:nvPr>
        </p:nvSpPr>
        <p:spPr>
          <a:xfrm>
            <a:off x="6089695"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3" name="Text Placeholder 12">
            <a:extLst>
              <a:ext uri="{FF2B5EF4-FFF2-40B4-BE49-F238E27FC236}">
                <a16:creationId xmlns:a16="http://schemas.microsoft.com/office/drawing/2014/main" id="{0DA74846-CC03-44FE-9AE5-4975E808F8A0}"/>
              </a:ext>
            </a:extLst>
          </p:cNvPr>
          <p:cNvSpPr>
            <a:spLocks noGrp="1"/>
          </p:cNvSpPr>
          <p:nvPr>
            <p:ph type="body" sz="quarter" idx="22"/>
          </p:nvPr>
        </p:nvSpPr>
        <p:spPr>
          <a:xfrm>
            <a:off x="7922735"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4" name="Text Placeholder 12">
            <a:extLst>
              <a:ext uri="{FF2B5EF4-FFF2-40B4-BE49-F238E27FC236}">
                <a16:creationId xmlns:a16="http://schemas.microsoft.com/office/drawing/2014/main" id="{EB51A67B-FBDC-4AB8-B81A-6B6B96D04F4E}"/>
              </a:ext>
            </a:extLst>
          </p:cNvPr>
          <p:cNvSpPr>
            <a:spLocks noGrp="1"/>
          </p:cNvSpPr>
          <p:nvPr>
            <p:ph type="body" sz="quarter" idx="23"/>
          </p:nvPr>
        </p:nvSpPr>
        <p:spPr>
          <a:xfrm>
            <a:off x="9752568" y="5507147"/>
            <a:ext cx="1371421" cy="423862"/>
          </a:xfrm>
        </p:spPr>
        <p:txBody>
          <a:bodyPr/>
          <a:lstStyle>
            <a:lvl1pPr algn="l">
              <a:spcBef>
                <a:spcPts val="0"/>
              </a:spcBef>
              <a:spcAft>
                <a:spcPts val="600"/>
              </a:spcAft>
              <a:defRPr sz="1200">
                <a:solidFill>
                  <a:schemeClr val="tx2"/>
                </a:solidFill>
              </a:defRPr>
            </a:lvl1pPr>
          </a:lstStyle>
          <a:p>
            <a:pPr lvl="0"/>
            <a:r>
              <a:rPr lang="en-US"/>
              <a:t>Edit Master text styles</a:t>
            </a:r>
          </a:p>
        </p:txBody>
      </p:sp>
      <p:sp>
        <p:nvSpPr>
          <p:cNvPr id="75" name="TextBox 74">
            <a:extLst>
              <a:ext uri="{FF2B5EF4-FFF2-40B4-BE49-F238E27FC236}">
                <a16:creationId xmlns:a16="http://schemas.microsoft.com/office/drawing/2014/main" id="{6C03ACE7-B591-43FD-A636-47D01F482F04}"/>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8" name="TextBox 17">
            <a:extLst>
              <a:ext uri="{FF2B5EF4-FFF2-40B4-BE49-F238E27FC236}">
                <a16:creationId xmlns:a16="http://schemas.microsoft.com/office/drawing/2014/main" id="{183CE7EA-9EA2-4DF1-B906-6A42393236D8}"/>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41772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025D71-18A5-4A22-8386-917E1B08C46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9" name="TextBox 8">
            <a:extLst>
              <a:ext uri="{FF2B5EF4-FFF2-40B4-BE49-F238E27FC236}">
                <a16:creationId xmlns:a16="http://schemas.microsoft.com/office/drawing/2014/main" id="{CE1BCD8C-97DA-4F07-B9DD-4F3DE630D041}"/>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29959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73C23-56DE-4A7B-B974-6593CE39F432}"/>
              </a:ext>
            </a:extLst>
          </p:cNvPr>
          <p:cNvPicPr>
            <a:picLocks noChangeAspect="1"/>
          </p:cNvPicPr>
          <p:nvPr userDrawn="1"/>
        </p:nvPicPr>
        <p:blipFill>
          <a:blip r:embed="rId2"/>
          <a:stretch>
            <a:fillRect/>
          </a:stretch>
        </p:blipFill>
        <p:spPr bwMode="ltGray">
          <a:xfrm flipH="1" flipV="1">
            <a:off x="4130988" y="0"/>
            <a:ext cx="8061012" cy="6858000"/>
          </a:xfrm>
          <a:prstGeom prst="rect">
            <a:avLst/>
          </a:prstGeom>
        </p:spPr>
      </p:pic>
      <p:sp>
        <p:nvSpPr>
          <p:cNvPr id="2" name="Title 1"/>
          <p:cNvSpPr>
            <a:spLocks noGrp="1"/>
          </p:cNvSpPr>
          <p:nvPr>
            <p:ph type="title" hasCustomPrompt="1"/>
          </p:nvPr>
        </p:nvSpPr>
        <p:spPr>
          <a:xfrm>
            <a:off x="584193" y="3728720"/>
            <a:ext cx="6429002" cy="1229360"/>
          </a:xfrm>
        </p:spPr>
        <p:txBody>
          <a:bodyPr wrap="square" anchor="b"/>
          <a:lstStyle>
            <a:lvl1pPr algn="l">
              <a:defRPr sz="5000" b="0" cap="none" baseline="0"/>
            </a:lvl1pPr>
          </a:lstStyle>
          <a:p>
            <a:r>
              <a:rPr lang="en-US" dirty="0"/>
              <a:t>Thank You</a:t>
            </a:r>
          </a:p>
        </p:txBody>
      </p:sp>
      <p:grpSp>
        <p:nvGrpSpPr>
          <p:cNvPr id="140" name="Group 139">
            <a:extLst>
              <a:ext uri="{FF2B5EF4-FFF2-40B4-BE49-F238E27FC236}">
                <a16:creationId xmlns:a16="http://schemas.microsoft.com/office/drawing/2014/main" id="{78885EFB-2229-4796-8D57-8C571C2535ED}"/>
              </a:ext>
            </a:extLst>
          </p:cNvPr>
          <p:cNvGrpSpPr/>
          <p:nvPr userDrawn="1"/>
        </p:nvGrpSpPr>
        <p:grpSpPr bwMode="black">
          <a:xfrm>
            <a:off x="618040" y="6446045"/>
            <a:ext cx="1100079" cy="173355"/>
            <a:chOff x="-84138" y="5622925"/>
            <a:chExt cx="4330701" cy="682626"/>
          </a:xfrm>
          <a:solidFill>
            <a:schemeClr val="tx2"/>
          </a:solidFill>
        </p:grpSpPr>
        <p:sp>
          <p:nvSpPr>
            <p:cNvPr id="141" name="Freeform 6">
              <a:extLst>
                <a:ext uri="{FF2B5EF4-FFF2-40B4-BE49-F238E27FC236}">
                  <a16:creationId xmlns:a16="http://schemas.microsoft.com/office/drawing/2014/main" id="{CED77201-EF96-4E69-992A-CF56FF08D6C8}"/>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2" name="Freeform 7">
              <a:extLst>
                <a:ext uri="{FF2B5EF4-FFF2-40B4-BE49-F238E27FC236}">
                  <a16:creationId xmlns:a16="http://schemas.microsoft.com/office/drawing/2014/main" id="{F0E8F838-CCAD-4AD0-BFCB-F9EBD64AA16F}"/>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3" name="Freeform 8">
              <a:extLst>
                <a:ext uri="{FF2B5EF4-FFF2-40B4-BE49-F238E27FC236}">
                  <a16:creationId xmlns:a16="http://schemas.microsoft.com/office/drawing/2014/main" id="{DAD5F303-4B2B-4BA7-9E3E-CF2ECE2DE1D8}"/>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4" name="Freeform 9">
              <a:extLst>
                <a:ext uri="{FF2B5EF4-FFF2-40B4-BE49-F238E27FC236}">
                  <a16:creationId xmlns:a16="http://schemas.microsoft.com/office/drawing/2014/main" id="{32B47895-6440-4252-83A9-6D02AEBE7B9B}"/>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5" name="Freeform 10">
              <a:extLst>
                <a:ext uri="{FF2B5EF4-FFF2-40B4-BE49-F238E27FC236}">
                  <a16:creationId xmlns:a16="http://schemas.microsoft.com/office/drawing/2014/main" id="{8C4B9FB6-DFBC-448B-B083-4BA70D71CE1E}"/>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6" name="Freeform 11">
              <a:extLst>
                <a:ext uri="{FF2B5EF4-FFF2-40B4-BE49-F238E27FC236}">
                  <a16:creationId xmlns:a16="http://schemas.microsoft.com/office/drawing/2014/main" id="{29826BF7-37CF-42AD-A881-1A8C836A493D}"/>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47" name="Freeform 12">
              <a:extLst>
                <a:ext uri="{FF2B5EF4-FFF2-40B4-BE49-F238E27FC236}">
                  <a16:creationId xmlns:a16="http://schemas.microsoft.com/office/drawing/2014/main" id="{6CD892BB-45E6-46AC-9E99-F58D53FB63D6}"/>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15" name="TextBox 14">
            <a:extLst>
              <a:ext uri="{FF2B5EF4-FFF2-40B4-BE49-F238E27FC236}">
                <a16:creationId xmlns:a16="http://schemas.microsoft.com/office/drawing/2014/main" id="{D61B41E9-D951-4347-864C-73789BD1F80F}"/>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427624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262" y="1167394"/>
            <a:ext cx="6429300" cy="1229360"/>
          </a:xfrm>
        </p:spPr>
        <p:txBody>
          <a:bodyPr wrap="square" anchor="b"/>
          <a:lstStyle>
            <a:lvl1pPr algn="l">
              <a:defRPr sz="3600" b="0" cap="none" baseline="0">
                <a:solidFill>
                  <a:schemeClr val="tx2"/>
                </a:solidFill>
              </a:defRPr>
            </a:lvl1pPr>
          </a:lstStyle>
          <a:p>
            <a:r>
              <a:rPr lang="en-US"/>
              <a:t>Click to Edit Master Title Style</a:t>
            </a:r>
            <a:endParaRPr lang="en-US" dirty="0"/>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484060"/>
            <a:ext cx="6410071" cy="700882"/>
          </a:xfrm>
        </p:spPr>
        <p:txBody>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US"/>
              <a:t>edit master </a:t>
            </a:r>
            <a:r>
              <a:rPr lang="en-US" dirty="0"/>
              <a:t>subtitle style</a:t>
            </a:r>
          </a:p>
        </p:txBody>
      </p:sp>
      <p:pic>
        <p:nvPicPr>
          <p:cNvPr id="5" name="Picture 4">
            <a:extLst>
              <a:ext uri="{FF2B5EF4-FFF2-40B4-BE49-F238E27FC236}">
                <a16:creationId xmlns:a16="http://schemas.microsoft.com/office/drawing/2014/main" id="{E2854D23-C99F-41C3-9EA1-37368E9748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772"/>
          <a:stretch/>
        </p:blipFill>
        <p:spPr bwMode="ltGray">
          <a:xfrm>
            <a:off x="4246027" y="0"/>
            <a:ext cx="7951444" cy="6858000"/>
          </a:xfrm>
          <a:prstGeom prst="rect">
            <a:avLst/>
          </a:prstGeom>
        </p:spPr>
      </p:pic>
      <p:grpSp>
        <p:nvGrpSpPr>
          <p:cNvPr id="67" name="Group 66">
            <a:extLst>
              <a:ext uri="{FF2B5EF4-FFF2-40B4-BE49-F238E27FC236}">
                <a16:creationId xmlns:a16="http://schemas.microsoft.com/office/drawing/2014/main" id="{FA7583E3-5C48-49C6-991B-C25E2AA2FBAB}"/>
              </a:ext>
            </a:extLst>
          </p:cNvPr>
          <p:cNvGrpSpPr/>
          <p:nvPr userDrawn="1"/>
        </p:nvGrpSpPr>
        <p:grpSpPr bwMode="black">
          <a:xfrm>
            <a:off x="618040" y="6446045"/>
            <a:ext cx="1100079" cy="173355"/>
            <a:chOff x="-84138" y="5622925"/>
            <a:chExt cx="4330701" cy="682626"/>
          </a:xfrm>
          <a:solidFill>
            <a:schemeClr val="tx2"/>
          </a:solidFill>
        </p:grpSpPr>
        <p:sp>
          <p:nvSpPr>
            <p:cNvPr id="68" name="Freeform 6">
              <a:extLst>
                <a:ext uri="{FF2B5EF4-FFF2-40B4-BE49-F238E27FC236}">
                  <a16:creationId xmlns:a16="http://schemas.microsoft.com/office/drawing/2014/main" id="{367C169C-1300-467E-BD2B-CFFF80080264}"/>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69" name="Freeform 7">
              <a:extLst>
                <a:ext uri="{FF2B5EF4-FFF2-40B4-BE49-F238E27FC236}">
                  <a16:creationId xmlns:a16="http://schemas.microsoft.com/office/drawing/2014/main" id="{E38C4A5D-89F1-4554-BE68-BC848EF53E95}"/>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0" name="Freeform 8">
              <a:extLst>
                <a:ext uri="{FF2B5EF4-FFF2-40B4-BE49-F238E27FC236}">
                  <a16:creationId xmlns:a16="http://schemas.microsoft.com/office/drawing/2014/main" id="{10270507-0676-4A8B-87BD-BDCA1210CC37}"/>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1" name="Freeform 9">
              <a:extLst>
                <a:ext uri="{FF2B5EF4-FFF2-40B4-BE49-F238E27FC236}">
                  <a16:creationId xmlns:a16="http://schemas.microsoft.com/office/drawing/2014/main" id="{3D84D470-4587-4DEE-91E9-770026878769}"/>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2" name="Freeform 10">
              <a:extLst>
                <a:ext uri="{FF2B5EF4-FFF2-40B4-BE49-F238E27FC236}">
                  <a16:creationId xmlns:a16="http://schemas.microsoft.com/office/drawing/2014/main" id="{ADFCC155-955A-44B0-9432-CA6DC3C15253}"/>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3" name="Freeform 11">
              <a:extLst>
                <a:ext uri="{FF2B5EF4-FFF2-40B4-BE49-F238E27FC236}">
                  <a16:creationId xmlns:a16="http://schemas.microsoft.com/office/drawing/2014/main" id="{5B4316E4-B109-42D8-B12A-FBD6286C9C74}"/>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4" name="Freeform 12">
              <a:extLst>
                <a:ext uri="{FF2B5EF4-FFF2-40B4-BE49-F238E27FC236}">
                  <a16:creationId xmlns:a16="http://schemas.microsoft.com/office/drawing/2014/main" id="{A3D32D1A-08E0-4BFC-A3E0-CB5C3BB04F65}"/>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6" name="TextBox 15">
            <a:extLst>
              <a:ext uri="{FF2B5EF4-FFF2-40B4-BE49-F238E27FC236}">
                <a16:creationId xmlns:a16="http://schemas.microsoft.com/office/drawing/2014/main" id="{3612D976-FA11-4943-92A0-719F347D1191}"/>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304825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nt Che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75217-7D87-4C71-8F80-833477FCB149}"/>
              </a:ext>
            </a:extLst>
          </p:cNvPr>
          <p:cNvSpPr/>
          <p:nvPr/>
        </p:nvSpPr>
        <p:spPr bwMode="hidden">
          <a:xfrm>
            <a:off x="1"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2"/>
              </a:solidFill>
            </a:endParaRPr>
          </a:p>
        </p:txBody>
      </p:sp>
      <p:sp>
        <p:nvSpPr>
          <p:cNvPr id="8" name="Title 1">
            <a:extLst>
              <a:ext uri="{FF2B5EF4-FFF2-40B4-BE49-F238E27FC236}">
                <a16:creationId xmlns:a16="http://schemas.microsoft.com/office/drawing/2014/main" id="{549AC7DF-BFC1-4044-BB52-C9946AD8A327}"/>
              </a:ext>
            </a:extLst>
          </p:cNvPr>
          <p:cNvSpPr txBox="1">
            <a:spLocks/>
          </p:cNvSpPr>
          <p:nvPr userDrawn="1"/>
        </p:nvSpPr>
        <p:spPr>
          <a:xfrm>
            <a:off x="564716" y="366687"/>
            <a:ext cx="11003870" cy="7061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endParaRPr lang="en-US" sz="5000" dirty="0">
              <a:solidFill>
                <a:schemeClr val="tx2"/>
              </a:solidFill>
            </a:endParaRPr>
          </a:p>
        </p:txBody>
      </p:sp>
      <p:sp>
        <p:nvSpPr>
          <p:cNvPr id="13" name="TextBox 12">
            <a:extLst>
              <a:ext uri="{FF2B5EF4-FFF2-40B4-BE49-F238E27FC236}">
                <a16:creationId xmlns:a16="http://schemas.microsoft.com/office/drawing/2014/main" id="{13C12014-9EC5-4F8C-BD3D-B60E85EC9FFD}"/>
              </a:ext>
            </a:extLst>
          </p:cNvPr>
          <p:cNvSpPr txBox="1"/>
          <p:nvPr userDrawn="1"/>
        </p:nvSpPr>
        <p:spPr>
          <a:xfrm>
            <a:off x="621057" y="3906061"/>
            <a:ext cx="10965543" cy="2380795"/>
          </a:xfrm>
          <a:prstGeom prst="rect">
            <a:avLst/>
          </a:prstGeom>
          <a:noFill/>
        </p:spPr>
        <p:txBody>
          <a:bodyPr wrap="square" lIns="0" tIns="0" rIns="0" bIns="0" rtlCol="0">
            <a:noAutofit/>
          </a:bodyPr>
          <a:lstStyle/>
          <a:p>
            <a:pPr>
              <a:lnSpc>
                <a:spcPct val="130000"/>
              </a:lnSpc>
            </a:pPr>
            <a:r>
              <a:rPr lang="en-US" sz="1800" dirty="0">
                <a:solidFill>
                  <a:schemeClr val="tx2"/>
                </a:solidFill>
              </a:rPr>
              <a:t>If yes, you are good to go!</a:t>
            </a:r>
          </a:p>
          <a:p>
            <a:pPr>
              <a:lnSpc>
                <a:spcPct val="130000"/>
              </a:lnSpc>
            </a:pPr>
            <a:r>
              <a:rPr lang="en-US" sz="1800" dirty="0">
                <a:solidFill>
                  <a:schemeClr val="tx2"/>
                </a:solidFill>
              </a:rPr>
              <a:t>If the answer is no, you do not have the Metropolis font installed.</a:t>
            </a:r>
          </a:p>
          <a:p>
            <a:pPr>
              <a:lnSpc>
                <a:spcPct val="130000"/>
              </a:lnSpc>
            </a:pPr>
            <a:endParaRPr lang="en-US" sz="1800" dirty="0">
              <a:solidFill>
                <a:schemeClr val="tx2"/>
              </a:solidFill>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1800" dirty="0">
                <a:solidFill>
                  <a:schemeClr val="tx2"/>
                </a:solidFill>
              </a:rPr>
              <a:t>Click here to download the font: </a:t>
            </a:r>
            <a:r>
              <a:rPr lang="en-US" sz="1800" dirty="0">
                <a:solidFill>
                  <a:schemeClr val="tx2"/>
                </a:solidFill>
                <a:hlinkClick r:id="rId2"/>
              </a:rPr>
              <a:t>www.vmware.com/brand</a:t>
            </a:r>
            <a:r>
              <a:rPr lang="en-US" sz="1800" baseline="0" dirty="0">
                <a:solidFill>
                  <a:schemeClr val="tx2"/>
                </a:solidFill>
              </a:rPr>
              <a:t> </a:t>
            </a:r>
          </a:p>
          <a:p>
            <a:pPr marL="403225" marR="0" lvl="0" indent="-177800" algn="l" defTabSz="914400" rtl="0" eaLnBrk="1" fontAlgn="auto" latinLnBrk="0" hangingPunct="1">
              <a:lnSpc>
                <a:spcPct val="130000"/>
              </a:lnSpc>
              <a:spcBef>
                <a:spcPts val="0"/>
              </a:spcBef>
              <a:spcAft>
                <a:spcPts val="0"/>
              </a:spcAft>
              <a:buClrTx/>
              <a:buSzTx/>
              <a:buFont typeface="Arial" charset="0"/>
              <a:buChar char="•"/>
              <a:tabLst/>
              <a:defRPr/>
            </a:pPr>
            <a:r>
              <a:rPr lang="en-US" sz="1800" strike="noStrike" baseline="0" dirty="0">
                <a:solidFill>
                  <a:schemeClr val="tx2"/>
                </a:solidFill>
              </a:rPr>
              <a:t>Log in with SSO and select the Brand Assets tab in the portal</a:t>
            </a:r>
          </a:p>
          <a:p>
            <a:pPr>
              <a:lnSpc>
                <a:spcPct val="130000"/>
              </a:lnSpc>
            </a:pPr>
            <a:r>
              <a:rPr lang="en-US" sz="1800" dirty="0">
                <a:solidFill>
                  <a:schemeClr val="tx2"/>
                </a:solidFill>
              </a:rPr>
              <a:t>Need more information on how to install fonts? </a:t>
            </a:r>
            <a:br>
              <a:rPr lang="en-US" sz="1800" dirty="0">
                <a:solidFill>
                  <a:schemeClr val="tx2"/>
                </a:solidFill>
              </a:rPr>
            </a:br>
            <a:r>
              <a:rPr lang="en-US" sz="1800" dirty="0">
                <a:solidFill>
                  <a:schemeClr val="tx2"/>
                </a:solidFill>
              </a:rPr>
              <a:t>Refer to the quick-start section in the template guideline or contact Oasis.</a:t>
            </a:r>
          </a:p>
          <a:p>
            <a:pPr>
              <a:lnSpc>
                <a:spcPct val="130000"/>
              </a:lnSpc>
            </a:pPr>
            <a:r>
              <a:rPr lang="en-US" sz="1800" dirty="0">
                <a:solidFill>
                  <a:schemeClr val="tx2"/>
                </a:solidFill>
              </a:rPr>
              <a:t> </a:t>
            </a:r>
            <a:endParaRPr lang="en-US" sz="3200" dirty="0">
              <a:solidFill>
                <a:schemeClr val="tx2"/>
              </a:solidFill>
            </a:endParaRPr>
          </a:p>
        </p:txBody>
      </p:sp>
      <p:grpSp>
        <p:nvGrpSpPr>
          <p:cNvPr id="25" name="Group 4">
            <a:extLst>
              <a:ext uri="{FF2B5EF4-FFF2-40B4-BE49-F238E27FC236}">
                <a16:creationId xmlns:a16="http://schemas.microsoft.com/office/drawing/2014/main" id="{B78C1ED4-5F96-47A3-9C43-F6672F5A0A43}"/>
              </a:ext>
            </a:extLst>
          </p:cNvPr>
          <p:cNvGrpSpPr>
            <a:grpSpLocks noChangeAspect="1"/>
          </p:cNvGrpSpPr>
          <p:nvPr userDrawn="1"/>
        </p:nvGrpSpPr>
        <p:grpSpPr bwMode="black">
          <a:xfrm>
            <a:off x="621057" y="2249109"/>
            <a:ext cx="5116624" cy="542314"/>
            <a:chOff x="901" y="1857"/>
            <a:chExt cx="5716" cy="606"/>
          </a:xfrm>
          <a:solidFill>
            <a:schemeClr val="tx2"/>
          </a:solidFill>
        </p:grpSpPr>
        <p:sp>
          <p:nvSpPr>
            <p:cNvPr id="26" name="Freeform 5">
              <a:extLst>
                <a:ext uri="{FF2B5EF4-FFF2-40B4-BE49-F238E27FC236}">
                  <a16:creationId xmlns:a16="http://schemas.microsoft.com/office/drawing/2014/main" id="{6893F64C-5733-4A41-A4C0-08B9B0763432}"/>
                </a:ext>
              </a:extLst>
            </p:cNvPr>
            <p:cNvSpPr>
              <a:spLocks/>
            </p:cNvSpPr>
            <p:nvPr/>
          </p:nvSpPr>
          <p:spPr bwMode="black">
            <a:xfrm>
              <a:off x="901" y="1873"/>
              <a:ext cx="378" cy="472"/>
            </a:xfrm>
            <a:custGeom>
              <a:avLst/>
              <a:gdLst>
                <a:gd name="T0" fmla="*/ 162 w 378"/>
                <a:gd name="T1" fmla="*/ 51 h 472"/>
                <a:gd name="T2" fmla="*/ 0 w 378"/>
                <a:gd name="T3" fmla="*/ 51 h 472"/>
                <a:gd name="T4" fmla="*/ 0 w 378"/>
                <a:gd name="T5" fmla="*/ 0 h 472"/>
                <a:gd name="T6" fmla="*/ 378 w 378"/>
                <a:gd name="T7" fmla="*/ 0 h 472"/>
                <a:gd name="T8" fmla="*/ 378 w 378"/>
                <a:gd name="T9" fmla="*/ 51 h 472"/>
                <a:gd name="T10" fmla="*/ 217 w 378"/>
                <a:gd name="T11" fmla="*/ 51 h 472"/>
                <a:gd name="T12" fmla="*/ 217 w 378"/>
                <a:gd name="T13" fmla="*/ 472 h 472"/>
                <a:gd name="T14" fmla="*/ 162 w 378"/>
                <a:gd name="T15" fmla="*/ 472 h 472"/>
                <a:gd name="T16" fmla="*/ 162 w 378"/>
                <a:gd name="T17" fmla="*/ 5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472">
                  <a:moveTo>
                    <a:pt x="162" y="51"/>
                  </a:moveTo>
                  <a:lnTo>
                    <a:pt x="0" y="51"/>
                  </a:lnTo>
                  <a:lnTo>
                    <a:pt x="0" y="0"/>
                  </a:lnTo>
                  <a:lnTo>
                    <a:pt x="378" y="0"/>
                  </a:lnTo>
                  <a:lnTo>
                    <a:pt x="378" y="51"/>
                  </a:lnTo>
                  <a:lnTo>
                    <a:pt x="217" y="51"/>
                  </a:lnTo>
                  <a:lnTo>
                    <a:pt x="217" y="472"/>
                  </a:lnTo>
                  <a:lnTo>
                    <a:pt x="162" y="472"/>
                  </a:lnTo>
                  <a:lnTo>
                    <a:pt x="16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7" name="Freeform 6">
              <a:extLst>
                <a:ext uri="{FF2B5EF4-FFF2-40B4-BE49-F238E27FC236}">
                  <a16:creationId xmlns:a16="http://schemas.microsoft.com/office/drawing/2014/main" id="{CD9B8C87-89AE-40B9-A968-988D8580FB80}"/>
                </a:ext>
              </a:extLst>
            </p:cNvPr>
            <p:cNvSpPr>
              <a:spLocks/>
            </p:cNvSpPr>
            <p:nvPr/>
          </p:nvSpPr>
          <p:spPr bwMode="black">
            <a:xfrm>
              <a:off x="1364" y="1865"/>
              <a:ext cx="307" cy="480"/>
            </a:xfrm>
            <a:custGeom>
              <a:avLst/>
              <a:gdLst>
                <a:gd name="T0" fmla="*/ 251 w 251"/>
                <a:gd name="T1" fmla="*/ 211 h 399"/>
                <a:gd name="T2" fmla="*/ 251 w 251"/>
                <a:gd name="T3" fmla="*/ 399 h 399"/>
                <a:gd name="T4" fmla="*/ 208 w 251"/>
                <a:gd name="T5" fmla="*/ 399 h 399"/>
                <a:gd name="T6" fmla="*/ 208 w 251"/>
                <a:gd name="T7" fmla="*/ 216 h 399"/>
                <a:gd name="T8" fmla="*/ 134 w 251"/>
                <a:gd name="T9" fmla="*/ 135 h 399"/>
                <a:gd name="T10" fmla="*/ 43 w 251"/>
                <a:gd name="T11" fmla="*/ 211 h 399"/>
                <a:gd name="T12" fmla="*/ 43 w 251"/>
                <a:gd name="T13" fmla="*/ 399 h 399"/>
                <a:gd name="T14" fmla="*/ 0 w 251"/>
                <a:gd name="T15" fmla="*/ 399 h 399"/>
                <a:gd name="T16" fmla="*/ 0 w 251"/>
                <a:gd name="T17" fmla="*/ 0 h 399"/>
                <a:gd name="T18" fmla="*/ 43 w 251"/>
                <a:gd name="T19" fmla="*/ 0 h 399"/>
                <a:gd name="T20" fmla="*/ 43 w 251"/>
                <a:gd name="T21" fmla="*/ 151 h 399"/>
                <a:gd name="T22" fmla="*/ 140 w 251"/>
                <a:gd name="T23" fmla="*/ 97 h 399"/>
                <a:gd name="T24" fmla="*/ 251 w 251"/>
                <a:gd name="T25" fmla="*/ 21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399">
                  <a:moveTo>
                    <a:pt x="251" y="211"/>
                  </a:moveTo>
                  <a:cubicBezTo>
                    <a:pt x="251" y="399"/>
                    <a:pt x="251" y="399"/>
                    <a:pt x="251" y="399"/>
                  </a:cubicBezTo>
                  <a:cubicBezTo>
                    <a:pt x="208" y="399"/>
                    <a:pt x="208" y="399"/>
                    <a:pt x="208" y="399"/>
                  </a:cubicBezTo>
                  <a:cubicBezTo>
                    <a:pt x="208" y="216"/>
                    <a:pt x="208" y="216"/>
                    <a:pt x="208" y="216"/>
                  </a:cubicBezTo>
                  <a:cubicBezTo>
                    <a:pt x="208" y="169"/>
                    <a:pt x="178" y="135"/>
                    <a:pt x="134" y="135"/>
                  </a:cubicBezTo>
                  <a:cubicBezTo>
                    <a:pt x="85" y="135"/>
                    <a:pt x="43" y="170"/>
                    <a:pt x="43" y="211"/>
                  </a:cubicBezTo>
                  <a:cubicBezTo>
                    <a:pt x="43" y="399"/>
                    <a:pt x="43" y="399"/>
                    <a:pt x="43" y="399"/>
                  </a:cubicBezTo>
                  <a:cubicBezTo>
                    <a:pt x="0" y="399"/>
                    <a:pt x="0" y="399"/>
                    <a:pt x="0" y="399"/>
                  </a:cubicBezTo>
                  <a:cubicBezTo>
                    <a:pt x="0" y="0"/>
                    <a:pt x="0" y="0"/>
                    <a:pt x="0" y="0"/>
                  </a:cubicBezTo>
                  <a:cubicBezTo>
                    <a:pt x="43" y="0"/>
                    <a:pt x="43" y="0"/>
                    <a:pt x="43" y="0"/>
                  </a:cubicBezTo>
                  <a:cubicBezTo>
                    <a:pt x="43" y="151"/>
                    <a:pt x="43" y="151"/>
                    <a:pt x="43" y="151"/>
                  </a:cubicBezTo>
                  <a:cubicBezTo>
                    <a:pt x="60" y="119"/>
                    <a:pt x="98" y="97"/>
                    <a:pt x="140" y="97"/>
                  </a:cubicBezTo>
                  <a:cubicBezTo>
                    <a:pt x="205" y="97"/>
                    <a:pt x="251" y="144"/>
                    <a:pt x="251"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8" name="Freeform 7">
              <a:extLst>
                <a:ext uri="{FF2B5EF4-FFF2-40B4-BE49-F238E27FC236}">
                  <a16:creationId xmlns:a16="http://schemas.microsoft.com/office/drawing/2014/main" id="{002BD709-64FB-44DB-A81E-BCC570D9EA6B}"/>
                </a:ext>
              </a:extLst>
            </p:cNvPr>
            <p:cNvSpPr>
              <a:spLocks noEditPoints="1"/>
            </p:cNvSpPr>
            <p:nvPr/>
          </p:nvSpPr>
          <p:spPr bwMode="black">
            <a:xfrm>
              <a:off x="1767" y="1857"/>
              <a:ext cx="70" cy="488"/>
            </a:xfrm>
            <a:custGeom>
              <a:avLst/>
              <a:gdLst>
                <a:gd name="T0" fmla="*/ 0 w 57"/>
                <a:gd name="T1" fmla="*/ 28 h 406"/>
                <a:gd name="T2" fmla="*/ 29 w 57"/>
                <a:gd name="T3" fmla="*/ 0 h 406"/>
                <a:gd name="T4" fmla="*/ 57 w 57"/>
                <a:gd name="T5" fmla="*/ 28 h 406"/>
                <a:gd name="T6" fmla="*/ 29 w 57"/>
                <a:gd name="T7" fmla="*/ 57 h 406"/>
                <a:gd name="T8" fmla="*/ 0 w 57"/>
                <a:gd name="T9" fmla="*/ 28 h 406"/>
                <a:gd name="T10" fmla="*/ 7 w 57"/>
                <a:gd name="T11" fmla="*/ 110 h 406"/>
                <a:gd name="T12" fmla="*/ 50 w 57"/>
                <a:gd name="T13" fmla="*/ 110 h 406"/>
                <a:gd name="T14" fmla="*/ 50 w 57"/>
                <a:gd name="T15" fmla="*/ 406 h 406"/>
                <a:gd name="T16" fmla="*/ 7 w 57"/>
                <a:gd name="T17" fmla="*/ 406 h 406"/>
                <a:gd name="T18" fmla="*/ 7 w 57"/>
                <a:gd name="T19"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06">
                  <a:moveTo>
                    <a:pt x="0" y="28"/>
                  </a:moveTo>
                  <a:cubicBezTo>
                    <a:pt x="0" y="13"/>
                    <a:pt x="13" y="0"/>
                    <a:pt x="29" y="0"/>
                  </a:cubicBezTo>
                  <a:cubicBezTo>
                    <a:pt x="44" y="0"/>
                    <a:pt x="57" y="13"/>
                    <a:pt x="57" y="28"/>
                  </a:cubicBezTo>
                  <a:cubicBezTo>
                    <a:pt x="57" y="44"/>
                    <a:pt x="44" y="57"/>
                    <a:pt x="29" y="57"/>
                  </a:cubicBezTo>
                  <a:cubicBezTo>
                    <a:pt x="13" y="57"/>
                    <a:pt x="0" y="44"/>
                    <a:pt x="0" y="28"/>
                  </a:cubicBezTo>
                  <a:close/>
                  <a:moveTo>
                    <a:pt x="7" y="110"/>
                  </a:moveTo>
                  <a:cubicBezTo>
                    <a:pt x="50" y="110"/>
                    <a:pt x="50" y="110"/>
                    <a:pt x="50" y="110"/>
                  </a:cubicBezTo>
                  <a:cubicBezTo>
                    <a:pt x="50" y="406"/>
                    <a:pt x="50" y="406"/>
                    <a:pt x="50" y="406"/>
                  </a:cubicBezTo>
                  <a:cubicBezTo>
                    <a:pt x="7" y="406"/>
                    <a:pt x="7" y="406"/>
                    <a:pt x="7" y="406"/>
                  </a:cubicBezTo>
                  <a:lnTo>
                    <a:pt x="7"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9" name="Freeform 8">
              <a:extLst>
                <a:ext uri="{FF2B5EF4-FFF2-40B4-BE49-F238E27FC236}">
                  <a16:creationId xmlns:a16="http://schemas.microsoft.com/office/drawing/2014/main" id="{926C9A2F-AD42-40CE-AD48-16ED2F5E2C23}"/>
                </a:ext>
              </a:extLst>
            </p:cNvPr>
            <p:cNvSpPr>
              <a:spLocks/>
            </p:cNvSpPr>
            <p:nvPr/>
          </p:nvSpPr>
          <p:spPr bwMode="black">
            <a:xfrm>
              <a:off x="1912" y="1982"/>
              <a:ext cx="281" cy="370"/>
            </a:xfrm>
            <a:custGeom>
              <a:avLst/>
              <a:gdLst>
                <a:gd name="T0" fmla="*/ 0 w 230"/>
                <a:gd name="T1" fmla="*/ 264 h 308"/>
                <a:gd name="T2" fmla="*/ 23 w 230"/>
                <a:gd name="T3" fmla="*/ 233 h 308"/>
                <a:gd name="T4" fmla="*/ 122 w 230"/>
                <a:gd name="T5" fmla="*/ 270 h 308"/>
                <a:gd name="T6" fmla="*/ 188 w 230"/>
                <a:gd name="T7" fmla="*/ 224 h 308"/>
                <a:gd name="T8" fmla="*/ 113 w 230"/>
                <a:gd name="T9" fmla="*/ 170 h 308"/>
                <a:gd name="T10" fmla="*/ 15 w 230"/>
                <a:gd name="T11" fmla="*/ 86 h 308"/>
                <a:gd name="T12" fmla="*/ 118 w 230"/>
                <a:gd name="T13" fmla="*/ 0 h 308"/>
                <a:gd name="T14" fmla="*/ 223 w 230"/>
                <a:gd name="T15" fmla="*/ 33 h 308"/>
                <a:gd name="T16" fmla="*/ 203 w 230"/>
                <a:gd name="T17" fmla="*/ 66 h 308"/>
                <a:gd name="T18" fmla="*/ 118 w 230"/>
                <a:gd name="T19" fmla="*/ 38 h 308"/>
                <a:gd name="T20" fmla="*/ 57 w 230"/>
                <a:gd name="T21" fmla="*/ 81 h 308"/>
                <a:gd name="T22" fmla="*/ 134 w 230"/>
                <a:gd name="T23" fmla="*/ 133 h 308"/>
                <a:gd name="T24" fmla="*/ 230 w 230"/>
                <a:gd name="T25" fmla="*/ 219 h 308"/>
                <a:gd name="T26" fmla="*/ 122 w 230"/>
                <a:gd name="T27" fmla="*/ 308 h 308"/>
                <a:gd name="T28" fmla="*/ 0 w 230"/>
                <a:gd name="T29" fmla="*/ 26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08">
                  <a:moveTo>
                    <a:pt x="0" y="264"/>
                  </a:moveTo>
                  <a:cubicBezTo>
                    <a:pt x="23" y="233"/>
                    <a:pt x="23" y="233"/>
                    <a:pt x="23" y="233"/>
                  </a:cubicBezTo>
                  <a:cubicBezTo>
                    <a:pt x="56" y="258"/>
                    <a:pt x="90" y="270"/>
                    <a:pt x="122" y="270"/>
                  </a:cubicBezTo>
                  <a:cubicBezTo>
                    <a:pt x="161" y="270"/>
                    <a:pt x="188" y="252"/>
                    <a:pt x="188" y="224"/>
                  </a:cubicBezTo>
                  <a:cubicBezTo>
                    <a:pt x="188" y="192"/>
                    <a:pt x="153" y="182"/>
                    <a:pt x="113" y="170"/>
                  </a:cubicBezTo>
                  <a:cubicBezTo>
                    <a:pt x="42" y="150"/>
                    <a:pt x="15" y="129"/>
                    <a:pt x="15" y="86"/>
                  </a:cubicBezTo>
                  <a:cubicBezTo>
                    <a:pt x="15" y="33"/>
                    <a:pt x="59" y="0"/>
                    <a:pt x="118" y="0"/>
                  </a:cubicBezTo>
                  <a:cubicBezTo>
                    <a:pt x="154" y="0"/>
                    <a:pt x="192" y="12"/>
                    <a:pt x="223" y="33"/>
                  </a:cubicBezTo>
                  <a:cubicBezTo>
                    <a:pt x="203" y="66"/>
                    <a:pt x="203" y="66"/>
                    <a:pt x="203" y="66"/>
                  </a:cubicBezTo>
                  <a:cubicBezTo>
                    <a:pt x="173" y="47"/>
                    <a:pt x="144" y="38"/>
                    <a:pt x="118" y="38"/>
                  </a:cubicBezTo>
                  <a:cubicBezTo>
                    <a:pt x="85" y="38"/>
                    <a:pt x="57" y="53"/>
                    <a:pt x="57" y="81"/>
                  </a:cubicBezTo>
                  <a:cubicBezTo>
                    <a:pt x="57" y="107"/>
                    <a:pt x="79" y="115"/>
                    <a:pt x="134" y="133"/>
                  </a:cubicBezTo>
                  <a:cubicBezTo>
                    <a:pt x="181" y="147"/>
                    <a:pt x="230" y="163"/>
                    <a:pt x="230" y="219"/>
                  </a:cubicBezTo>
                  <a:cubicBezTo>
                    <a:pt x="230" y="274"/>
                    <a:pt x="184" y="308"/>
                    <a:pt x="122" y="308"/>
                  </a:cubicBezTo>
                  <a:cubicBezTo>
                    <a:pt x="81" y="308"/>
                    <a:pt x="36" y="293"/>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0" name="Freeform 9">
              <a:extLst>
                <a:ext uri="{FF2B5EF4-FFF2-40B4-BE49-F238E27FC236}">
                  <a16:creationId xmlns:a16="http://schemas.microsoft.com/office/drawing/2014/main" id="{AF6E45DA-A3A4-4FA3-9A95-1F83D1FA42C5}"/>
                </a:ext>
              </a:extLst>
            </p:cNvPr>
            <p:cNvSpPr>
              <a:spLocks noEditPoints="1"/>
            </p:cNvSpPr>
            <p:nvPr/>
          </p:nvSpPr>
          <p:spPr bwMode="black">
            <a:xfrm>
              <a:off x="2473" y="1857"/>
              <a:ext cx="70" cy="488"/>
            </a:xfrm>
            <a:custGeom>
              <a:avLst/>
              <a:gdLst>
                <a:gd name="T0" fmla="*/ 0 w 57"/>
                <a:gd name="T1" fmla="*/ 28 h 406"/>
                <a:gd name="T2" fmla="*/ 29 w 57"/>
                <a:gd name="T3" fmla="*/ 0 h 406"/>
                <a:gd name="T4" fmla="*/ 57 w 57"/>
                <a:gd name="T5" fmla="*/ 28 h 406"/>
                <a:gd name="T6" fmla="*/ 29 w 57"/>
                <a:gd name="T7" fmla="*/ 57 h 406"/>
                <a:gd name="T8" fmla="*/ 0 w 57"/>
                <a:gd name="T9" fmla="*/ 28 h 406"/>
                <a:gd name="T10" fmla="*/ 7 w 57"/>
                <a:gd name="T11" fmla="*/ 110 h 406"/>
                <a:gd name="T12" fmla="*/ 50 w 57"/>
                <a:gd name="T13" fmla="*/ 110 h 406"/>
                <a:gd name="T14" fmla="*/ 50 w 57"/>
                <a:gd name="T15" fmla="*/ 406 h 406"/>
                <a:gd name="T16" fmla="*/ 7 w 57"/>
                <a:gd name="T17" fmla="*/ 406 h 406"/>
                <a:gd name="T18" fmla="*/ 7 w 57"/>
                <a:gd name="T19"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06">
                  <a:moveTo>
                    <a:pt x="0" y="28"/>
                  </a:moveTo>
                  <a:cubicBezTo>
                    <a:pt x="0" y="13"/>
                    <a:pt x="13" y="0"/>
                    <a:pt x="29" y="0"/>
                  </a:cubicBezTo>
                  <a:cubicBezTo>
                    <a:pt x="44" y="0"/>
                    <a:pt x="57" y="13"/>
                    <a:pt x="57" y="28"/>
                  </a:cubicBezTo>
                  <a:cubicBezTo>
                    <a:pt x="57" y="44"/>
                    <a:pt x="44" y="57"/>
                    <a:pt x="29" y="57"/>
                  </a:cubicBezTo>
                  <a:cubicBezTo>
                    <a:pt x="13" y="57"/>
                    <a:pt x="0" y="44"/>
                    <a:pt x="0" y="28"/>
                  </a:cubicBezTo>
                  <a:close/>
                  <a:moveTo>
                    <a:pt x="7" y="110"/>
                  </a:moveTo>
                  <a:cubicBezTo>
                    <a:pt x="50" y="110"/>
                    <a:pt x="50" y="110"/>
                    <a:pt x="50" y="110"/>
                  </a:cubicBezTo>
                  <a:cubicBezTo>
                    <a:pt x="50" y="406"/>
                    <a:pt x="50" y="406"/>
                    <a:pt x="50" y="406"/>
                  </a:cubicBezTo>
                  <a:cubicBezTo>
                    <a:pt x="7" y="406"/>
                    <a:pt x="7" y="406"/>
                    <a:pt x="7" y="406"/>
                  </a:cubicBezTo>
                  <a:lnTo>
                    <a:pt x="7"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1" name="Freeform 10">
              <a:extLst>
                <a:ext uri="{FF2B5EF4-FFF2-40B4-BE49-F238E27FC236}">
                  <a16:creationId xmlns:a16="http://schemas.microsoft.com/office/drawing/2014/main" id="{0E9BB012-66AD-4575-AACA-AA4D8882A4B6}"/>
                </a:ext>
              </a:extLst>
            </p:cNvPr>
            <p:cNvSpPr>
              <a:spLocks/>
            </p:cNvSpPr>
            <p:nvPr/>
          </p:nvSpPr>
          <p:spPr bwMode="black">
            <a:xfrm>
              <a:off x="2617" y="1982"/>
              <a:ext cx="282" cy="370"/>
            </a:xfrm>
            <a:custGeom>
              <a:avLst/>
              <a:gdLst>
                <a:gd name="T0" fmla="*/ 0 w 230"/>
                <a:gd name="T1" fmla="*/ 264 h 308"/>
                <a:gd name="T2" fmla="*/ 23 w 230"/>
                <a:gd name="T3" fmla="*/ 233 h 308"/>
                <a:gd name="T4" fmla="*/ 122 w 230"/>
                <a:gd name="T5" fmla="*/ 270 h 308"/>
                <a:gd name="T6" fmla="*/ 188 w 230"/>
                <a:gd name="T7" fmla="*/ 224 h 308"/>
                <a:gd name="T8" fmla="*/ 113 w 230"/>
                <a:gd name="T9" fmla="*/ 170 h 308"/>
                <a:gd name="T10" fmla="*/ 15 w 230"/>
                <a:gd name="T11" fmla="*/ 86 h 308"/>
                <a:gd name="T12" fmla="*/ 118 w 230"/>
                <a:gd name="T13" fmla="*/ 0 h 308"/>
                <a:gd name="T14" fmla="*/ 224 w 230"/>
                <a:gd name="T15" fmla="*/ 33 h 308"/>
                <a:gd name="T16" fmla="*/ 203 w 230"/>
                <a:gd name="T17" fmla="*/ 66 h 308"/>
                <a:gd name="T18" fmla="*/ 118 w 230"/>
                <a:gd name="T19" fmla="*/ 38 h 308"/>
                <a:gd name="T20" fmla="*/ 57 w 230"/>
                <a:gd name="T21" fmla="*/ 81 h 308"/>
                <a:gd name="T22" fmla="*/ 134 w 230"/>
                <a:gd name="T23" fmla="*/ 133 h 308"/>
                <a:gd name="T24" fmla="*/ 230 w 230"/>
                <a:gd name="T25" fmla="*/ 219 h 308"/>
                <a:gd name="T26" fmla="*/ 122 w 230"/>
                <a:gd name="T27" fmla="*/ 308 h 308"/>
                <a:gd name="T28" fmla="*/ 0 w 230"/>
                <a:gd name="T29" fmla="*/ 26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08">
                  <a:moveTo>
                    <a:pt x="0" y="264"/>
                  </a:moveTo>
                  <a:cubicBezTo>
                    <a:pt x="23" y="233"/>
                    <a:pt x="23" y="233"/>
                    <a:pt x="23" y="233"/>
                  </a:cubicBezTo>
                  <a:cubicBezTo>
                    <a:pt x="56" y="258"/>
                    <a:pt x="90" y="270"/>
                    <a:pt x="122" y="270"/>
                  </a:cubicBezTo>
                  <a:cubicBezTo>
                    <a:pt x="161" y="270"/>
                    <a:pt x="188" y="252"/>
                    <a:pt x="188" y="224"/>
                  </a:cubicBezTo>
                  <a:cubicBezTo>
                    <a:pt x="188" y="192"/>
                    <a:pt x="153" y="182"/>
                    <a:pt x="113" y="170"/>
                  </a:cubicBezTo>
                  <a:cubicBezTo>
                    <a:pt x="42" y="150"/>
                    <a:pt x="15" y="129"/>
                    <a:pt x="15" y="86"/>
                  </a:cubicBezTo>
                  <a:cubicBezTo>
                    <a:pt x="15" y="33"/>
                    <a:pt x="59" y="0"/>
                    <a:pt x="118" y="0"/>
                  </a:cubicBezTo>
                  <a:cubicBezTo>
                    <a:pt x="154" y="0"/>
                    <a:pt x="192" y="12"/>
                    <a:pt x="224" y="33"/>
                  </a:cubicBezTo>
                  <a:cubicBezTo>
                    <a:pt x="203" y="66"/>
                    <a:pt x="203" y="66"/>
                    <a:pt x="203" y="66"/>
                  </a:cubicBezTo>
                  <a:cubicBezTo>
                    <a:pt x="173" y="47"/>
                    <a:pt x="144" y="38"/>
                    <a:pt x="118" y="38"/>
                  </a:cubicBezTo>
                  <a:cubicBezTo>
                    <a:pt x="85" y="38"/>
                    <a:pt x="57" y="53"/>
                    <a:pt x="57" y="81"/>
                  </a:cubicBezTo>
                  <a:cubicBezTo>
                    <a:pt x="57" y="107"/>
                    <a:pt x="79" y="115"/>
                    <a:pt x="134" y="133"/>
                  </a:cubicBezTo>
                  <a:cubicBezTo>
                    <a:pt x="181" y="147"/>
                    <a:pt x="230" y="163"/>
                    <a:pt x="230" y="219"/>
                  </a:cubicBezTo>
                  <a:cubicBezTo>
                    <a:pt x="230" y="274"/>
                    <a:pt x="184" y="308"/>
                    <a:pt x="122" y="308"/>
                  </a:cubicBezTo>
                  <a:cubicBezTo>
                    <a:pt x="81" y="308"/>
                    <a:pt x="36" y="293"/>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2" name="Freeform 11">
              <a:extLst>
                <a:ext uri="{FF2B5EF4-FFF2-40B4-BE49-F238E27FC236}">
                  <a16:creationId xmlns:a16="http://schemas.microsoft.com/office/drawing/2014/main" id="{16C674FD-9428-487D-86F2-E34B74F88508}"/>
                </a:ext>
              </a:extLst>
            </p:cNvPr>
            <p:cNvSpPr>
              <a:spLocks/>
            </p:cNvSpPr>
            <p:nvPr/>
          </p:nvSpPr>
          <p:spPr bwMode="black">
            <a:xfrm>
              <a:off x="3201" y="1873"/>
              <a:ext cx="464" cy="472"/>
            </a:xfrm>
            <a:custGeom>
              <a:avLst/>
              <a:gdLst>
                <a:gd name="T0" fmla="*/ 0 w 464"/>
                <a:gd name="T1" fmla="*/ 0 h 472"/>
                <a:gd name="T2" fmla="*/ 53 w 464"/>
                <a:gd name="T3" fmla="*/ 0 h 472"/>
                <a:gd name="T4" fmla="*/ 232 w 464"/>
                <a:gd name="T5" fmla="*/ 329 h 472"/>
                <a:gd name="T6" fmla="*/ 411 w 464"/>
                <a:gd name="T7" fmla="*/ 0 h 472"/>
                <a:gd name="T8" fmla="*/ 464 w 464"/>
                <a:gd name="T9" fmla="*/ 0 h 472"/>
                <a:gd name="T10" fmla="*/ 464 w 464"/>
                <a:gd name="T11" fmla="*/ 472 h 472"/>
                <a:gd name="T12" fmla="*/ 411 w 464"/>
                <a:gd name="T13" fmla="*/ 472 h 472"/>
                <a:gd name="T14" fmla="*/ 411 w 464"/>
                <a:gd name="T15" fmla="*/ 115 h 472"/>
                <a:gd name="T16" fmla="*/ 232 w 464"/>
                <a:gd name="T17" fmla="*/ 445 h 472"/>
                <a:gd name="T18" fmla="*/ 53 w 464"/>
                <a:gd name="T19" fmla="*/ 115 h 472"/>
                <a:gd name="T20" fmla="*/ 53 w 464"/>
                <a:gd name="T21" fmla="*/ 472 h 472"/>
                <a:gd name="T22" fmla="*/ 0 w 464"/>
                <a:gd name="T23" fmla="*/ 472 h 472"/>
                <a:gd name="T24" fmla="*/ 0 w 464"/>
                <a:gd name="T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 h="472">
                  <a:moveTo>
                    <a:pt x="0" y="0"/>
                  </a:moveTo>
                  <a:lnTo>
                    <a:pt x="53" y="0"/>
                  </a:lnTo>
                  <a:lnTo>
                    <a:pt x="232" y="329"/>
                  </a:lnTo>
                  <a:lnTo>
                    <a:pt x="411" y="0"/>
                  </a:lnTo>
                  <a:lnTo>
                    <a:pt x="464" y="0"/>
                  </a:lnTo>
                  <a:lnTo>
                    <a:pt x="464" y="472"/>
                  </a:lnTo>
                  <a:lnTo>
                    <a:pt x="411" y="472"/>
                  </a:lnTo>
                  <a:lnTo>
                    <a:pt x="411" y="115"/>
                  </a:lnTo>
                  <a:lnTo>
                    <a:pt x="232" y="445"/>
                  </a:lnTo>
                  <a:lnTo>
                    <a:pt x="53" y="115"/>
                  </a:lnTo>
                  <a:lnTo>
                    <a:pt x="53" y="472"/>
                  </a:lnTo>
                  <a:lnTo>
                    <a:pt x="0" y="4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3" name="Freeform 12">
              <a:extLst>
                <a:ext uri="{FF2B5EF4-FFF2-40B4-BE49-F238E27FC236}">
                  <a16:creationId xmlns:a16="http://schemas.microsoft.com/office/drawing/2014/main" id="{5A7840E1-3DFB-4EFA-830E-6F280C833C9D}"/>
                </a:ext>
              </a:extLst>
            </p:cNvPr>
            <p:cNvSpPr>
              <a:spLocks noEditPoints="1"/>
            </p:cNvSpPr>
            <p:nvPr/>
          </p:nvSpPr>
          <p:spPr bwMode="black">
            <a:xfrm>
              <a:off x="3764" y="1982"/>
              <a:ext cx="349" cy="370"/>
            </a:xfrm>
            <a:custGeom>
              <a:avLst/>
              <a:gdLst>
                <a:gd name="T0" fmla="*/ 242 w 285"/>
                <a:gd name="T1" fmla="*/ 235 h 308"/>
                <a:gd name="T2" fmla="*/ 268 w 285"/>
                <a:gd name="T3" fmla="*/ 263 h 308"/>
                <a:gd name="T4" fmla="*/ 150 w 285"/>
                <a:gd name="T5" fmla="*/ 308 h 308"/>
                <a:gd name="T6" fmla="*/ 0 w 285"/>
                <a:gd name="T7" fmla="*/ 153 h 308"/>
                <a:gd name="T8" fmla="*/ 146 w 285"/>
                <a:gd name="T9" fmla="*/ 0 h 308"/>
                <a:gd name="T10" fmla="*/ 285 w 285"/>
                <a:gd name="T11" fmla="*/ 170 h 308"/>
                <a:gd name="T12" fmla="*/ 44 w 285"/>
                <a:gd name="T13" fmla="*/ 170 h 308"/>
                <a:gd name="T14" fmla="*/ 149 w 285"/>
                <a:gd name="T15" fmla="*/ 270 h 308"/>
                <a:gd name="T16" fmla="*/ 242 w 285"/>
                <a:gd name="T17" fmla="*/ 235 h 308"/>
                <a:gd name="T18" fmla="*/ 45 w 285"/>
                <a:gd name="T19" fmla="*/ 132 h 308"/>
                <a:gd name="T20" fmla="*/ 243 w 285"/>
                <a:gd name="T21" fmla="*/ 132 h 308"/>
                <a:gd name="T22" fmla="*/ 147 w 285"/>
                <a:gd name="T23" fmla="*/ 38 h 308"/>
                <a:gd name="T24" fmla="*/ 45 w 285"/>
                <a:gd name="T25" fmla="*/ 1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308">
                  <a:moveTo>
                    <a:pt x="242" y="235"/>
                  </a:moveTo>
                  <a:cubicBezTo>
                    <a:pt x="268" y="263"/>
                    <a:pt x="268" y="263"/>
                    <a:pt x="268" y="263"/>
                  </a:cubicBezTo>
                  <a:cubicBezTo>
                    <a:pt x="243" y="291"/>
                    <a:pt x="191" y="308"/>
                    <a:pt x="150" y="308"/>
                  </a:cubicBezTo>
                  <a:cubicBezTo>
                    <a:pt x="71" y="308"/>
                    <a:pt x="0" y="244"/>
                    <a:pt x="0" y="153"/>
                  </a:cubicBezTo>
                  <a:cubicBezTo>
                    <a:pt x="0" y="65"/>
                    <a:pt x="66" y="0"/>
                    <a:pt x="146" y="0"/>
                  </a:cubicBezTo>
                  <a:cubicBezTo>
                    <a:pt x="235" y="0"/>
                    <a:pt x="285" y="67"/>
                    <a:pt x="285" y="170"/>
                  </a:cubicBezTo>
                  <a:cubicBezTo>
                    <a:pt x="44" y="170"/>
                    <a:pt x="44" y="170"/>
                    <a:pt x="44" y="170"/>
                  </a:cubicBezTo>
                  <a:cubicBezTo>
                    <a:pt x="50" y="228"/>
                    <a:pt x="91" y="270"/>
                    <a:pt x="149" y="270"/>
                  </a:cubicBezTo>
                  <a:cubicBezTo>
                    <a:pt x="184" y="270"/>
                    <a:pt x="224" y="255"/>
                    <a:pt x="242" y="235"/>
                  </a:cubicBezTo>
                  <a:close/>
                  <a:moveTo>
                    <a:pt x="45" y="132"/>
                  </a:moveTo>
                  <a:cubicBezTo>
                    <a:pt x="243" y="132"/>
                    <a:pt x="243" y="132"/>
                    <a:pt x="243" y="132"/>
                  </a:cubicBezTo>
                  <a:cubicBezTo>
                    <a:pt x="238" y="79"/>
                    <a:pt x="206" y="38"/>
                    <a:pt x="147" y="38"/>
                  </a:cubicBezTo>
                  <a:cubicBezTo>
                    <a:pt x="95" y="38"/>
                    <a:pt x="53" y="75"/>
                    <a:pt x="45"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4" name="Freeform 13">
              <a:extLst>
                <a:ext uri="{FF2B5EF4-FFF2-40B4-BE49-F238E27FC236}">
                  <a16:creationId xmlns:a16="http://schemas.microsoft.com/office/drawing/2014/main" id="{FE8FA87F-3177-4DEA-9E9C-DDA472353330}"/>
                </a:ext>
              </a:extLst>
            </p:cNvPr>
            <p:cNvSpPr>
              <a:spLocks/>
            </p:cNvSpPr>
            <p:nvPr/>
          </p:nvSpPr>
          <p:spPr bwMode="black">
            <a:xfrm>
              <a:off x="4172" y="1892"/>
              <a:ext cx="211" cy="460"/>
            </a:xfrm>
            <a:custGeom>
              <a:avLst/>
              <a:gdLst>
                <a:gd name="T0" fmla="*/ 173 w 173"/>
                <a:gd name="T1" fmla="*/ 365 h 383"/>
                <a:gd name="T2" fmla="*/ 119 w 173"/>
                <a:gd name="T3" fmla="*/ 383 h 383"/>
                <a:gd name="T4" fmla="*/ 47 w 173"/>
                <a:gd name="T5" fmla="*/ 308 h 383"/>
                <a:gd name="T6" fmla="*/ 47 w 173"/>
                <a:gd name="T7" fmla="*/ 120 h 383"/>
                <a:gd name="T8" fmla="*/ 0 w 173"/>
                <a:gd name="T9" fmla="*/ 120 h 383"/>
                <a:gd name="T10" fmla="*/ 0 w 173"/>
                <a:gd name="T11" fmla="*/ 81 h 383"/>
                <a:gd name="T12" fmla="*/ 47 w 173"/>
                <a:gd name="T13" fmla="*/ 81 h 383"/>
                <a:gd name="T14" fmla="*/ 47 w 173"/>
                <a:gd name="T15" fmla="*/ 0 h 383"/>
                <a:gd name="T16" fmla="*/ 89 w 173"/>
                <a:gd name="T17" fmla="*/ 0 h 383"/>
                <a:gd name="T18" fmla="*/ 89 w 173"/>
                <a:gd name="T19" fmla="*/ 81 h 383"/>
                <a:gd name="T20" fmla="*/ 162 w 173"/>
                <a:gd name="T21" fmla="*/ 81 h 383"/>
                <a:gd name="T22" fmla="*/ 162 w 173"/>
                <a:gd name="T23" fmla="*/ 120 h 383"/>
                <a:gd name="T24" fmla="*/ 89 w 173"/>
                <a:gd name="T25" fmla="*/ 120 h 383"/>
                <a:gd name="T26" fmla="*/ 89 w 173"/>
                <a:gd name="T27" fmla="*/ 308 h 383"/>
                <a:gd name="T28" fmla="*/ 121 w 173"/>
                <a:gd name="T29" fmla="*/ 345 h 383"/>
                <a:gd name="T30" fmla="*/ 152 w 173"/>
                <a:gd name="T31" fmla="*/ 333 h 383"/>
                <a:gd name="T32" fmla="*/ 173 w 173"/>
                <a:gd name="T33" fmla="*/ 36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383">
                  <a:moveTo>
                    <a:pt x="173" y="365"/>
                  </a:moveTo>
                  <a:cubicBezTo>
                    <a:pt x="158" y="377"/>
                    <a:pt x="139" y="383"/>
                    <a:pt x="119" y="383"/>
                  </a:cubicBezTo>
                  <a:cubicBezTo>
                    <a:pt x="76" y="383"/>
                    <a:pt x="47" y="352"/>
                    <a:pt x="47" y="308"/>
                  </a:cubicBezTo>
                  <a:cubicBezTo>
                    <a:pt x="47" y="120"/>
                    <a:pt x="47" y="120"/>
                    <a:pt x="47" y="120"/>
                  </a:cubicBezTo>
                  <a:cubicBezTo>
                    <a:pt x="0" y="120"/>
                    <a:pt x="0" y="120"/>
                    <a:pt x="0" y="120"/>
                  </a:cubicBezTo>
                  <a:cubicBezTo>
                    <a:pt x="0" y="81"/>
                    <a:pt x="0" y="81"/>
                    <a:pt x="0" y="81"/>
                  </a:cubicBezTo>
                  <a:cubicBezTo>
                    <a:pt x="47" y="81"/>
                    <a:pt x="47" y="81"/>
                    <a:pt x="47" y="81"/>
                  </a:cubicBezTo>
                  <a:cubicBezTo>
                    <a:pt x="47" y="0"/>
                    <a:pt x="47" y="0"/>
                    <a:pt x="47" y="0"/>
                  </a:cubicBezTo>
                  <a:cubicBezTo>
                    <a:pt x="89" y="0"/>
                    <a:pt x="89" y="0"/>
                    <a:pt x="89" y="0"/>
                  </a:cubicBezTo>
                  <a:cubicBezTo>
                    <a:pt x="89" y="81"/>
                    <a:pt x="89" y="81"/>
                    <a:pt x="89" y="81"/>
                  </a:cubicBezTo>
                  <a:cubicBezTo>
                    <a:pt x="162" y="81"/>
                    <a:pt x="162" y="81"/>
                    <a:pt x="162" y="81"/>
                  </a:cubicBezTo>
                  <a:cubicBezTo>
                    <a:pt x="162" y="120"/>
                    <a:pt x="162" y="120"/>
                    <a:pt x="162" y="120"/>
                  </a:cubicBezTo>
                  <a:cubicBezTo>
                    <a:pt x="89" y="120"/>
                    <a:pt x="89" y="120"/>
                    <a:pt x="89" y="120"/>
                  </a:cubicBezTo>
                  <a:cubicBezTo>
                    <a:pt x="89" y="308"/>
                    <a:pt x="89" y="308"/>
                    <a:pt x="89" y="308"/>
                  </a:cubicBezTo>
                  <a:cubicBezTo>
                    <a:pt x="89" y="330"/>
                    <a:pt x="104" y="345"/>
                    <a:pt x="121" y="345"/>
                  </a:cubicBezTo>
                  <a:cubicBezTo>
                    <a:pt x="135" y="345"/>
                    <a:pt x="146" y="340"/>
                    <a:pt x="152" y="333"/>
                  </a:cubicBezTo>
                  <a:lnTo>
                    <a:pt x="173" y="3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5" name="Freeform 14">
              <a:extLst>
                <a:ext uri="{FF2B5EF4-FFF2-40B4-BE49-F238E27FC236}">
                  <a16:creationId xmlns:a16="http://schemas.microsoft.com/office/drawing/2014/main" id="{C9209808-6696-40D2-BB08-D21DE71C53D8}"/>
                </a:ext>
              </a:extLst>
            </p:cNvPr>
            <p:cNvSpPr>
              <a:spLocks/>
            </p:cNvSpPr>
            <p:nvPr/>
          </p:nvSpPr>
          <p:spPr bwMode="black">
            <a:xfrm>
              <a:off x="4463" y="1982"/>
              <a:ext cx="192" cy="363"/>
            </a:xfrm>
            <a:custGeom>
              <a:avLst/>
              <a:gdLst>
                <a:gd name="T0" fmla="*/ 157 w 157"/>
                <a:gd name="T1" fmla="*/ 0 h 302"/>
                <a:gd name="T2" fmla="*/ 157 w 157"/>
                <a:gd name="T3" fmla="*/ 38 h 302"/>
                <a:gd name="T4" fmla="*/ 43 w 157"/>
                <a:gd name="T5" fmla="*/ 137 h 302"/>
                <a:gd name="T6" fmla="*/ 43 w 157"/>
                <a:gd name="T7" fmla="*/ 302 h 302"/>
                <a:gd name="T8" fmla="*/ 0 w 157"/>
                <a:gd name="T9" fmla="*/ 302 h 302"/>
                <a:gd name="T10" fmla="*/ 0 w 157"/>
                <a:gd name="T11" fmla="*/ 6 h 302"/>
                <a:gd name="T12" fmla="*/ 43 w 157"/>
                <a:gd name="T13" fmla="*/ 6 h 302"/>
                <a:gd name="T14" fmla="*/ 43 w 157"/>
                <a:gd name="T15" fmla="*/ 64 h 302"/>
                <a:gd name="T16" fmla="*/ 157 w 157"/>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02">
                  <a:moveTo>
                    <a:pt x="157" y="0"/>
                  </a:moveTo>
                  <a:cubicBezTo>
                    <a:pt x="157" y="38"/>
                    <a:pt x="157" y="38"/>
                    <a:pt x="157" y="38"/>
                  </a:cubicBezTo>
                  <a:cubicBezTo>
                    <a:pt x="90" y="38"/>
                    <a:pt x="43" y="79"/>
                    <a:pt x="43" y="137"/>
                  </a:cubicBezTo>
                  <a:cubicBezTo>
                    <a:pt x="43" y="302"/>
                    <a:pt x="43" y="302"/>
                    <a:pt x="43" y="302"/>
                  </a:cubicBezTo>
                  <a:cubicBezTo>
                    <a:pt x="0" y="302"/>
                    <a:pt x="0" y="302"/>
                    <a:pt x="0" y="302"/>
                  </a:cubicBezTo>
                  <a:cubicBezTo>
                    <a:pt x="0" y="6"/>
                    <a:pt x="0" y="6"/>
                    <a:pt x="0" y="6"/>
                  </a:cubicBezTo>
                  <a:cubicBezTo>
                    <a:pt x="43" y="6"/>
                    <a:pt x="43" y="6"/>
                    <a:pt x="43" y="6"/>
                  </a:cubicBezTo>
                  <a:cubicBezTo>
                    <a:pt x="43" y="64"/>
                    <a:pt x="43" y="64"/>
                    <a:pt x="43" y="64"/>
                  </a:cubicBezTo>
                  <a:cubicBezTo>
                    <a:pt x="60" y="25"/>
                    <a:pt x="103" y="0"/>
                    <a:pt x="1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6" name="Freeform 15">
              <a:extLst>
                <a:ext uri="{FF2B5EF4-FFF2-40B4-BE49-F238E27FC236}">
                  <a16:creationId xmlns:a16="http://schemas.microsoft.com/office/drawing/2014/main" id="{1D3B2A8C-316B-4B50-9091-1B4AC66484A5}"/>
                </a:ext>
              </a:extLst>
            </p:cNvPr>
            <p:cNvSpPr>
              <a:spLocks noEditPoints="1"/>
            </p:cNvSpPr>
            <p:nvPr/>
          </p:nvSpPr>
          <p:spPr bwMode="black">
            <a:xfrm>
              <a:off x="4695" y="1982"/>
              <a:ext cx="374" cy="370"/>
            </a:xfrm>
            <a:custGeom>
              <a:avLst/>
              <a:gdLst>
                <a:gd name="T0" fmla="*/ 0 w 306"/>
                <a:gd name="T1" fmla="*/ 154 h 308"/>
                <a:gd name="T2" fmla="*/ 153 w 306"/>
                <a:gd name="T3" fmla="*/ 0 h 308"/>
                <a:gd name="T4" fmla="*/ 306 w 306"/>
                <a:gd name="T5" fmla="*/ 154 h 308"/>
                <a:gd name="T6" fmla="*/ 153 w 306"/>
                <a:gd name="T7" fmla="*/ 308 h 308"/>
                <a:gd name="T8" fmla="*/ 0 w 306"/>
                <a:gd name="T9" fmla="*/ 154 h 308"/>
                <a:gd name="T10" fmla="*/ 261 w 306"/>
                <a:gd name="T11" fmla="*/ 154 h 308"/>
                <a:gd name="T12" fmla="*/ 153 w 306"/>
                <a:gd name="T13" fmla="*/ 38 h 308"/>
                <a:gd name="T14" fmla="*/ 46 w 306"/>
                <a:gd name="T15" fmla="*/ 154 h 308"/>
                <a:gd name="T16" fmla="*/ 153 w 306"/>
                <a:gd name="T17" fmla="*/ 270 h 308"/>
                <a:gd name="T18" fmla="*/ 261 w 306"/>
                <a:gd name="T19" fmla="*/ 15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8">
                  <a:moveTo>
                    <a:pt x="0" y="154"/>
                  </a:moveTo>
                  <a:cubicBezTo>
                    <a:pt x="0" y="70"/>
                    <a:pt x="71" y="0"/>
                    <a:pt x="153" y="0"/>
                  </a:cubicBezTo>
                  <a:cubicBezTo>
                    <a:pt x="236" y="0"/>
                    <a:pt x="306" y="70"/>
                    <a:pt x="306" y="154"/>
                  </a:cubicBezTo>
                  <a:cubicBezTo>
                    <a:pt x="306" y="238"/>
                    <a:pt x="236" y="308"/>
                    <a:pt x="153" y="308"/>
                  </a:cubicBezTo>
                  <a:cubicBezTo>
                    <a:pt x="71" y="308"/>
                    <a:pt x="0" y="238"/>
                    <a:pt x="0" y="154"/>
                  </a:cubicBezTo>
                  <a:close/>
                  <a:moveTo>
                    <a:pt x="261" y="154"/>
                  </a:moveTo>
                  <a:cubicBezTo>
                    <a:pt x="261" y="91"/>
                    <a:pt x="212" y="38"/>
                    <a:pt x="153" y="38"/>
                  </a:cubicBezTo>
                  <a:cubicBezTo>
                    <a:pt x="95" y="38"/>
                    <a:pt x="46" y="91"/>
                    <a:pt x="46" y="154"/>
                  </a:cubicBezTo>
                  <a:cubicBezTo>
                    <a:pt x="46" y="217"/>
                    <a:pt x="95" y="270"/>
                    <a:pt x="153" y="270"/>
                  </a:cubicBezTo>
                  <a:cubicBezTo>
                    <a:pt x="212" y="270"/>
                    <a:pt x="261" y="217"/>
                    <a:pt x="261"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7" name="Freeform 16">
              <a:extLst>
                <a:ext uri="{FF2B5EF4-FFF2-40B4-BE49-F238E27FC236}">
                  <a16:creationId xmlns:a16="http://schemas.microsoft.com/office/drawing/2014/main" id="{15C78FBB-9428-49FA-A406-331F81A8781F}"/>
                </a:ext>
              </a:extLst>
            </p:cNvPr>
            <p:cNvSpPr>
              <a:spLocks noEditPoints="1"/>
            </p:cNvSpPr>
            <p:nvPr/>
          </p:nvSpPr>
          <p:spPr bwMode="black">
            <a:xfrm>
              <a:off x="5161" y="1982"/>
              <a:ext cx="350" cy="481"/>
            </a:xfrm>
            <a:custGeom>
              <a:avLst/>
              <a:gdLst>
                <a:gd name="T0" fmla="*/ 286 w 286"/>
                <a:gd name="T1" fmla="*/ 154 h 400"/>
                <a:gd name="T2" fmla="*/ 150 w 286"/>
                <a:gd name="T3" fmla="*/ 308 h 400"/>
                <a:gd name="T4" fmla="*/ 42 w 286"/>
                <a:gd name="T5" fmla="*/ 246 h 400"/>
                <a:gd name="T6" fmla="*/ 42 w 286"/>
                <a:gd name="T7" fmla="*/ 400 h 400"/>
                <a:gd name="T8" fmla="*/ 0 w 286"/>
                <a:gd name="T9" fmla="*/ 400 h 400"/>
                <a:gd name="T10" fmla="*/ 0 w 286"/>
                <a:gd name="T11" fmla="*/ 6 h 400"/>
                <a:gd name="T12" fmla="*/ 42 w 286"/>
                <a:gd name="T13" fmla="*/ 6 h 400"/>
                <a:gd name="T14" fmla="*/ 42 w 286"/>
                <a:gd name="T15" fmla="*/ 62 h 400"/>
                <a:gd name="T16" fmla="*/ 150 w 286"/>
                <a:gd name="T17" fmla="*/ 0 h 400"/>
                <a:gd name="T18" fmla="*/ 286 w 286"/>
                <a:gd name="T19" fmla="*/ 154 h 400"/>
                <a:gd name="T20" fmla="*/ 240 w 286"/>
                <a:gd name="T21" fmla="*/ 154 h 400"/>
                <a:gd name="T22" fmla="*/ 142 w 286"/>
                <a:gd name="T23" fmla="*/ 38 h 400"/>
                <a:gd name="T24" fmla="*/ 42 w 286"/>
                <a:gd name="T25" fmla="*/ 154 h 400"/>
                <a:gd name="T26" fmla="*/ 142 w 286"/>
                <a:gd name="T27" fmla="*/ 270 h 400"/>
                <a:gd name="T28" fmla="*/ 240 w 286"/>
                <a:gd name="T29" fmla="*/ 15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400">
                  <a:moveTo>
                    <a:pt x="286" y="154"/>
                  </a:moveTo>
                  <a:cubicBezTo>
                    <a:pt x="286" y="244"/>
                    <a:pt x="227" y="308"/>
                    <a:pt x="150" y="308"/>
                  </a:cubicBezTo>
                  <a:cubicBezTo>
                    <a:pt x="102" y="308"/>
                    <a:pt x="65" y="285"/>
                    <a:pt x="42" y="246"/>
                  </a:cubicBezTo>
                  <a:cubicBezTo>
                    <a:pt x="42" y="400"/>
                    <a:pt x="42" y="400"/>
                    <a:pt x="42" y="400"/>
                  </a:cubicBezTo>
                  <a:cubicBezTo>
                    <a:pt x="0" y="400"/>
                    <a:pt x="0" y="400"/>
                    <a:pt x="0" y="400"/>
                  </a:cubicBezTo>
                  <a:cubicBezTo>
                    <a:pt x="0" y="6"/>
                    <a:pt x="0" y="6"/>
                    <a:pt x="0" y="6"/>
                  </a:cubicBezTo>
                  <a:cubicBezTo>
                    <a:pt x="42" y="6"/>
                    <a:pt x="42" y="6"/>
                    <a:pt x="42" y="6"/>
                  </a:cubicBezTo>
                  <a:cubicBezTo>
                    <a:pt x="42" y="62"/>
                    <a:pt x="42" y="62"/>
                    <a:pt x="42" y="62"/>
                  </a:cubicBezTo>
                  <a:cubicBezTo>
                    <a:pt x="65" y="23"/>
                    <a:pt x="102" y="0"/>
                    <a:pt x="150" y="0"/>
                  </a:cubicBezTo>
                  <a:cubicBezTo>
                    <a:pt x="227" y="0"/>
                    <a:pt x="286" y="64"/>
                    <a:pt x="286" y="154"/>
                  </a:cubicBezTo>
                  <a:close/>
                  <a:moveTo>
                    <a:pt x="240" y="154"/>
                  </a:moveTo>
                  <a:cubicBezTo>
                    <a:pt x="240" y="86"/>
                    <a:pt x="199" y="38"/>
                    <a:pt x="142" y="38"/>
                  </a:cubicBezTo>
                  <a:cubicBezTo>
                    <a:pt x="83" y="38"/>
                    <a:pt x="42" y="86"/>
                    <a:pt x="42" y="154"/>
                  </a:cubicBezTo>
                  <a:cubicBezTo>
                    <a:pt x="42" y="222"/>
                    <a:pt x="83" y="270"/>
                    <a:pt x="142" y="270"/>
                  </a:cubicBezTo>
                  <a:cubicBezTo>
                    <a:pt x="199" y="270"/>
                    <a:pt x="240" y="222"/>
                    <a:pt x="24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8" name="Freeform 17">
              <a:extLst>
                <a:ext uri="{FF2B5EF4-FFF2-40B4-BE49-F238E27FC236}">
                  <a16:creationId xmlns:a16="http://schemas.microsoft.com/office/drawing/2014/main" id="{C1B41AC2-DF88-418C-89A8-77AE1C13487A}"/>
                </a:ext>
              </a:extLst>
            </p:cNvPr>
            <p:cNvSpPr>
              <a:spLocks noEditPoints="1"/>
            </p:cNvSpPr>
            <p:nvPr/>
          </p:nvSpPr>
          <p:spPr bwMode="black">
            <a:xfrm>
              <a:off x="5582" y="1982"/>
              <a:ext cx="373" cy="370"/>
            </a:xfrm>
            <a:custGeom>
              <a:avLst/>
              <a:gdLst>
                <a:gd name="T0" fmla="*/ 0 w 305"/>
                <a:gd name="T1" fmla="*/ 154 h 308"/>
                <a:gd name="T2" fmla="*/ 153 w 305"/>
                <a:gd name="T3" fmla="*/ 0 h 308"/>
                <a:gd name="T4" fmla="*/ 305 w 305"/>
                <a:gd name="T5" fmla="*/ 154 h 308"/>
                <a:gd name="T6" fmla="*/ 153 w 305"/>
                <a:gd name="T7" fmla="*/ 308 h 308"/>
                <a:gd name="T8" fmla="*/ 0 w 305"/>
                <a:gd name="T9" fmla="*/ 154 h 308"/>
                <a:gd name="T10" fmla="*/ 260 w 305"/>
                <a:gd name="T11" fmla="*/ 154 h 308"/>
                <a:gd name="T12" fmla="*/ 153 w 305"/>
                <a:gd name="T13" fmla="*/ 38 h 308"/>
                <a:gd name="T14" fmla="*/ 45 w 305"/>
                <a:gd name="T15" fmla="*/ 154 h 308"/>
                <a:gd name="T16" fmla="*/ 153 w 305"/>
                <a:gd name="T17" fmla="*/ 270 h 308"/>
                <a:gd name="T18" fmla="*/ 260 w 305"/>
                <a:gd name="T19" fmla="*/ 15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08">
                  <a:moveTo>
                    <a:pt x="0" y="154"/>
                  </a:moveTo>
                  <a:cubicBezTo>
                    <a:pt x="0" y="70"/>
                    <a:pt x="70" y="0"/>
                    <a:pt x="153" y="0"/>
                  </a:cubicBezTo>
                  <a:cubicBezTo>
                    <a:pt x="235" y="0"/>
                    <a:pt x="305" y="70"/>
                    <a:pt x="305" y="154"/>
                  </a:cubicBezTo>
                  <a:cubicBezTo>
                    <a:pt x="305" y="238"/>
                    <a:pt x="235" y="308"/>
                    <a:pt x="153" y="308"/>
                  </a:cubicBezTo>
                  <a:cubicBezTo>
                    <a:pt x="70" y="308"/>
                    <a:pt x="0" y="238"/>
                    <a:pt x="0" y="154"/>
                  </a:cubicBezTo>
                  <a:close/>
                  <a:moveTo>
                    <a:pt x="260" y="154"/>
                  </a:moveTo>
                  <a:cubicBezTo>
                    <a:pt x="260" y="91"/>
                    <a:pt x="211" y="38"/>
                    <a:pt x="153" y="38"/>
                  </a:cubicBezTo>
                  <a:cubicBezTo>
                    <a:pt x="94" y="38"/>
                    <a:pt x="45" y="91"/>
                    <a:pt x="45" y="154"/>
                  </a:cubicBezTo>
                  <a:cubicBezTo>
                    <a:pt x="45" y="217"/>
                    <a:pt x="94" y="270"/>
                    <a:pt x="153" y="270"/>
                  </a:cubicBezTo>
                  <a:cubicBezTo>
                    <a:pt x="211" y="270"/>
                    <a:pt x="260" y="217"/>
                    <a:pt x="26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39" name="Rectangle 18">
              <a:extLst>
                <a:ext uri="{FF2B5EF4-FFF2-40B4-BE49-F238E27FC236}">
                  <a16:creationId xmlns:a16="http://schemas.microsoft.com/office/drawing/2014/main" id="{8A52667A-7197-4718-A7CC-9DB76FD15044}"/>
                </a:ext>
              </a:extLst>
            </p:cNvPr>
            <p:cNvSpPr>
              <a:spLocks noChangeArrowheads="1"/>
            </p:cNvSpPr>
            <p:nvPr/>
          </p:nvSpPr>
          <p:spPr bwMode="black">
            <a:xfrm>
              <a:off x="6042" y="1865"/>
              <a:ext cx="52" cy="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40" name="Freeform 19">
              <a:extLst>
                <a:ext uri="{FF2B5EF4-FFF2-40B4-BE49-F238E27FC236}">
                  <a16:creationId xmlns:a16="http://schemas.microsoft.com/office/drawing/2014/main" id="{6E7E8DE2-C426-4707-B205-0D5D93A76152}"/>
                </a:ext>
              </a:extLst>
            </p:cNvPr>
            <p:cNvSpPr>
              <a:spLocks noEditPoints="1"/>
            </p:cNvSpPr>
            <p:nvPr/>
          </p:nvSpPr>
          <p:spPr bwMode="black">
            <a:xfrm>
              <a:off x="6191" y="1857"/>
              <a:ext cx="68" cy="488"/>
            </a:xfrm>
            <a:custGeom>
              <a:avLst/>
              <a:gdLst>
                <a:gd name="T0" fmla="*/ 0 w 56"/>
                <a:gd name="T1" fmla="*/ 28 h 406"/>
                <a:gd name="T2" fmla="*/ 29 w 56"/>
                <a:gd name="T3" fmla="*/ 0 h 406"/>
                <a:gd name="T4" fmla="*/ 56 w 56"/>
                <a:gd name="T5" fmla="*/ 28 h 406"/>
                <a:gd name="T6" fmla="*/ 29 w 56"/>
                <a:gd name="T7" fmla="*/ 57 h 406"/>
                <a:gd name="T8" fmla="*/ 0 w 56"/>
                <a:gd name="T9" fmla="*/ 28 h 406"/>
                <a:gd name="T10" fmla="*/ 7 w 56"/>
                <a:gd name="T11" fmla="*/ 110 h 406"/>
                <a:gd name="T12" fmla="*/ 50 w 56"/>
                <a:gd name="T13" fmla="*/ 110 h 406"/>
                <a:gd name="T14" fmla="*/ 50 w 56"/>
                <a:gd name="T15" fmla="*/ 406 h 406"/>
                <a:gd name="T16" fmla="*/ 7 w 56"/>
                <a:gd name="T17" fmla="*/ 406 h 406"/>
                <a:gd name="T18" fmla="*/ 7 w 56"/>
                <a:gd name="T19"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06">
                  <a:moveTo>
                    <a:pt x="0" y="28"/>
                  </a:moveTo>
                  <a:cubicBezTo>
                    <a:pt x="0" y="13"/>
                    <a:pt x="13" y="0"/>
                    <a:pt x="29" y="0"/>
                  </a:cubicBezTo>
                  <a:cubicBezTo>
                    <a:pt x="44" y="0"/>
                    <a:pt x="56" y="13"/>
                    <a:pt x="56" y="28"/>
                  </a:cubicBezTo>
                  <a:cubicBezTo>
                    <a:pt x="56" y="44"/>
                    <a:pt x="44" y="57"/>
                    <a:pt x="29" y="57"/>
                  </a:cubicBezTo>
                  <a:cubicBezTo>
                    <a:pt x="13" y="57"/>
                    <a:pt x="0" y="44"/>
                    <a:pt x="0" y="28"/>
                  </a:cubicBezTo>
                  <a:close/>
                  <a:moveTo>
                    <a:pt x="7" y="110"/>
                  </a:moveTo>
                  <a:cubicBezTo>
                    <a:pt x="50" y="110"/>
                    <a:pt x="50" y="110"/>
                    <a:pt x="50" y="110"/>
                  </a:cubicBezTo>
                  <a:cubicBezTo>
                    <a:pt x="50" y="406"/>
                    <a:pt x="50" y="406"/>
                    <a:pt x="50" y="406"/>
                  </a:cubicBezTo>
                  <a:cubicBezTo>
                    <a:pt x="7" y="406"/>
                    <a:pt x="7" y="406"/>
                    <a:pt x="7" y="406"/>
                  </a:cubicBezTo>
                  <a:lnTo>
                    <a:pt x="7"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41" name="Freeform 20">
              <a:extLst>
                <a:ext uri="{FF2B5EF4-FFF2-40B4-BE49-F238E27FC236}">
                  <a16:creationId xmlns:a16="http://schemas.microsoft.com/office/drawing/2014/main" id="{D3B127C7-22FD-48BC-9B8E-27EBE146499C}"/>
                </a:ext>
              </a:extLst>
            </p:cNvPr>
            <p:cNvSpPr>
              <a:spLocks/>
            </p:cNvSpPr>
            <p:nvPr/>
          </p:nvSpPr>
          <p:spPr bwMode="black">
            <a:xfrm>
              <a:off x="6335" y="1982"/>
              <a:ext cx="282" cy="370"/>
            </a:xfrm>
            <a:custGeom>
              <a:avLst/>
              <a:gdLst>
                <a:gd name="T0" fmla="*/ 0 w 230"/>
                <a:gd name="T1" fmla="*/ 264 h 308"/>
                <a:gd name="T2" fmla="*/ 22 w 230"/>
                <a:gd name="T3" fmla="*/ 233 h 308"/>
                <a:gd name="T4" fmla="*/ 122 w 230"/>
                <a:gd name="T5" fmla="*/ 270 h 308"/>
                <a:gd name="T6" fmla="*/ 187 w 230"/>
                <a:gd name="T7" fmla="*/ 224 h 308"/>
                <a:gd name="T8" fmla="*/ 113 w 230"/>
                <a:gd name="T9" fmla="*/ 170 h 308"/>
                <a:gd name="T10" fmla="*/ 14 w 230"/>
                <a:gd name="T11" fmla="*/ 86 h 308"/>
                <a:gd name="T12" fmla="*/ 118 w 230"/>
                <a:gd name="T13" fmla="*/ 0 h 308"/>
                <a:gd name="T14" fmla="*/ 223 w 230"/>
                <a:gd name="T15" fmla="*/ 33 h 308"/>
                <a:gd name="T16" fmla="*/ 203 w 230"/>
                <a:gd name="T17" fmla="*/ 66 h 308"/>
                <a:gd name="T18" fmla="*/ 118 w 230"/>
                <a:gd name="T19" fmla="*/ 38 h 308"/>
                <a:gd name="T20" fmla="*/ 57 w 230"/>
                <a:gd name="T21" fmla="*/ 81 h 308"/>
                <a:gd name="T22" fmla="*/ 134 w 230"/>
                <a:gd name="T23" fmla="*/ 133 h 308"/>
                <a:gd name="T24" fmla="*/ 230 w 230"/>
                <a:gd name="T25" fmla="*/ 219 h 308"/>
                <a:gd name="T26" fmla="*/ 122 w 230"/>
                <a:gd name="T27" fmla="*/ 308 h 308"/>
                <a:gd name="T28" fmla="*/ 0 w 230"/>
                <a:gd name="T29" fmla="*/ 26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308">
                  <a:moveTo>
                    <a:pt x="0" y="264"/>
                  </a:moveTo>
                  <a:cubicBezTo>
                    <a:pt x="22" y="233"/>
                    <a:pt x="22" y="233"/>
                    <a:pt x="22" y="233"/>
                  </a:cubicBezTo>
                  <a:cubicBezTo>
                    <a:pt x="56" y="258"/>
                    <a:pt x="90" y="270"/>
                    <a:pt x="122" y="270"/>
                  </a:cubicBezTo>
                  <a:cubicBezTo>
                    <a:pt x="161" y="270"/>
                    <a:pt x="187" y="252"/>
                    <a:pt x="187" y="224"/>
                  </a:cubicBezTo>
                  <a:cubicBezTo>
                    <a:pt x="187" y="192"/>
                    <a:pt x="153" y="182"/>
                    <a:pt x="113" y="170"/>
                  </a:cubicBezTo>
                  <a:cubicBezTo>
                    <a:pt x="42" y="150"/>
                    <a:pt x="14" y="129"/>
                    <a:pt x="14" y="86"/>
                  </a:cubicBezTo>
                  <a:cubicBezTo>
                    <a:pt x="14" y="33"/>
                    <a:pt x="59" y="0"/>
                    <a:pt x="118" y="0"/>
                  </a:cubicBezTo>
                  <a:cubicBezTo>
                    <a:pt x="154" y="0"/>
                    <a:pt x="192" y="12"/>
                    <a:pt x="223" y="33"/>
                  </a:cubicBezTo>
                  <a:cubicBezTo>
                    <a:pt x="203" y="66"/>
                    <a:pt x="203" y="66"/>
                    <a:pt x="203" y="66"/>
                  </a:cubicBezTo>
                  <a:cubicBezTo>
                    <a:pt x="173" y="47"/>
                    <a:pt x="144" y="38"/>
                    <a:pt x="118" y="38"/>
                  </a:cubicBezTo>
                  <a:cubicBezTo>
                    <a:pt x="85" y="38"/>
                    <a:pt x="57" y="53"/>
                    <a:pt x="57" y="81"/>
                  </a:cubicBezTo>
                  <a:cubicBezTo>
                    <a:pt x="57" y="107"/>
                    <a:pt x="79" y="115"/>
                    <a:pt x="134" y="133"/>
                  </a:cubicBezTo>
                  <a:cubicBezTo>
                    <a:pt x="181" y="147"/>
                    <a:pt x="230" y="163"/>
                    <a:pt x="230" y="219"/>
                  </a:cubicBezTo>
                  <a:cubicBezTo>
                    <a:pt x="230" y="274"/>
                    <a:pt x="183" y="308"/>
                    <a:pt x="122" y="308"/>
                  </a:cubicBezTo>
                  <a:cubicBezTo>
                    <a:pt x="81" y="308"/>
                    <a:pt x="36" y="293"/>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270" y="2908233"/>
            <a:ext cx="5356032" cy="895350"/>
          </a:xfrm>
        </p:spPr>
        <p:txBody>
          <a:bodyPr/>
          <a:lstStyle>
            <a:lvl1pPr>
              <a:defRPr sz="4900">
                <a:solidFill>
                  <a:schemeClr val="tx2"/>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a:t>This is Metropolis</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3021" y="838105"/>
            <a:ext cx="10965543" cy="247743"/>
          </a:xfrm>
        </p:spPr>
        <p:txBody>
          <a:bodyPr/>
          <a:lstStyle>
            <a:lvl1pPr marL="0" indent="0" algn="l">
              <a:buNone/>
              <a:defRPr sz="20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Is the Metropolis font installed on my computer?</a:t>
            </a:r>
          </a:p>
        </p:txBody>
      </p:sp>
      <p:sp>
        <p:nvSpPr>
          <p:cNvPr id="43" name="Rectangle 42">
            <a:extLst>
              <a:ext uri="{FF2B5EF4-FFF2-40B4-BE49-F238E27FC236}">
                <a16:creationId xmlns:a16="http://schemas.microsoft.com/office/drawing/2014/main" id="{51A92F24-FC82-4FA9-9362-801284731CC8}"/>
              </a:ext>
            </a:extLst>
          </p:cNvPr>
          <p:cNvSpPr/>
          <p:nvPr userDrawn="1"/>
        </p:nvSpPr>
        <p:spPr bwMode="gray">
          <a:xfrm>
            <a:off x="623526" y="1616678"/>
            <a:ext cx="4634944" cy="244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chemeClr val="accent6"/>
                </a:solidFill>
              </a:rPr>
              <a:t>Do the fonts in these two sentences match on your screen?</a:t>
            </a:r>
          </a:p>
        </p:txBody>
      </p:sp>
      <p:cxnSp>
        <p:nvCxnSpPr>
          <p:cNvPr id="45" name="Straight Connector 44">
            <a:extLst>
              <a:ext uri="{FF2B5EF4-FFF2-40B4-BE49-F238E27FC236}">
                <a16:creationId xmlns:a16="http://schemas.microsoft.com/office/drawing/2014/main" id="{B59E37DB-3217-4772-AE8E-E9673A139975}"/>
              </a:ext>
            </a:extLst>
          </p:cNvPr>
          <p:cNvCxnSpPr>
            <a:cxnSpLocks/>
          </p:cNvCxnSpPr>
          <p:nvPr userDrawn="1"/>
        </p:nvCxnSpPr>
        <p:spPr>
          <a:xfrm>
            <a:off x="623527" y="1860778"/>
            <a:ext cx="7301750" cy="0"/>
          </a:xfrm>
          <a:prstGeom prst="line">
            <a:avLst/>
          </a:prstGeom>
          <a:ln w="254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1A09A2-A0A2-4BD7-BA44-F2689E210F4F}"/>
              </a:ext>
            </a:extLst>
          </p:cNvPr>
          <p:cNvSpPr>
            <a:spLocks noGrp="1"/>
          </p:cNvSpPr>
          <p:nvPr>
            <p:ph type="title" hasCustomPrompt="1"/>
          </p:nvPr>
        </p:nvSpPr>
        <p:spPr/>
        <p:txBody>
          <a:bodyPr/>
          <a:lstStyle>
            <a:lvl1pPr>
              <a:defRPr/>
            </a:lvl1pPr>
          </a:lstStyle>
          <a:p>
            <a:r>
              <a:rPr lang="en-US"/>
              <a:t>Metropolis Font Check</a:t>
            </a:r>
          </a:p>
        </p:txBody>
      </p:sp>
    </p:spTree>
    <p:extLst>
      <p:ext uri="{BB962C8B-B14F-4D97-AF65-F5344CB8AC3E}">
        <p14:creationId xmlns:p14="http://schemas.microsoft.com/office/powerpoint/2010/main" val="244925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442F8FF-5DB1-44B3-AF2C-1A531EA36FEA}"/>
              </a:ext>
            </a:extLst>
          </p:cNvPr>
          <p:cNvGrpSpPr/>
          <p:nvPr userDrawn="1"/>
        </p:nvGrpSpPr>
        <p:grpSpPr bwMode="gray">
          <a:xfrm>
            <a:off x="0" y="0"/>
            <a:ext cx="12192001" cy="6858004"/>
            <a:chOff x="0" y="-4"/>
            <a:chExt cx="12188826" cy="6858004"/>
          </a:xfrm>
        </p:grpSpPr>
        <p:grpSp>
          <p:nvGrpSpPr>
            <p:cNvPr id="61" name="Group 60">
              <a:extLst>
                <a:ext uri="{FF2B5EF4-FFF2-40B4-BE49-F238E27FC236}">
                  <a16:creationId xmlns:a16="http://schemas.microsoft.com/office/drawing/2014/main" id="{E2F285D2-B641-461F-87F0-20A9C65B2EF7}"/>
                </a:ext>
              </a:extLst>
            </p:cNvPr>
            <p:cNvGrpSpPr/>
            <p:nvPr/>
          </p:nvGrpSpPr>
          <p:grpSpPr bwMode="gray">
            <a:xfrm>
              <a:off x="609441" y="160019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Lst>
              </p:cNvPr>
              <p:cNvSpPr/>
              <p:nvPr/>
            </p:nvSpPr>
            <p:spPr bwMode="gray">
              <a:xfrm>
                <a:off x="609441" y="1600199"/>
                <a:ext cx="914203"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Rectangle 110">
                <a:extLst>
                  <a:ext uri="{FF2B5EF4-FFF2-40B4-BE49-F238E27FC236}">
                    <a16:creationId xmlns:a16="http://schemas.microsoft.com/office/drawing/2014/main" id="{7037B7F2-249C-4DB7-A4FF-AD7E08892A0F}"/>
                  </a:ext>
                </a:extLst>
              </p:cNvPr>
              <p:cNvSpPr/>
              <p:nvPr/>
            </p:nvSpPr>
            <p:spPr bwMode="gray">
              <a:xfrm>
                <a:off x="2436448" y="1600198"/>
                <a:ext cx="915282"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Rectangle 111">
                <a:extLst>
                  <a:ext uri="{FF2B5EF4-FFF2-40B4-BE49-F238E27FC236}">
                    <a16:creationId xmlns:a16="http://schemas.microsoft.com/office/drawing/2014/main" id="{6B02FE08-2379-4E6C-AE27-D7D2ECAB18B8}"/>
                  </a:ext>
                </a:extLst>
              </p:cNvPr>
              <p:cNvSpPr/>
              <p:nvPr/>
            </p:nvSpPr>
            <p:spPr bwMode="gray">
              <a:xfrm>
                <a:off x="4263453" y="1600198"/>
                <a:ext cx="920909"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Rectangle 112">
                <a:extLst>
                  <a:ext uri="{FF2B5EF4-FFF2-40B4-BE49-F238E27FC236}">
                    <a16:creationId xmlns:a16="http://schemas.microsoft.com/office/drawing/2014/main" id="{D7C17E9A-3B70-4668-8EAE-9C7D73BACCA1}"/>
                  </a:ext>
                </a:extLst>
              </p:cNvPr>
              <p:cNvSpPr/>
              <p:nvPr/>
            </p:nvSpPr>
            <p:spPr bwMode="gray">
              <a:xfrm>
                <a:off x="6090459" y="1600198"/>
                <a:ext cx="920909"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Rectangle 113">
                <a:extLst>
                  <a:ext uri="{FF2B5EF4-FFF2-40B4-BE49-F238E27FC236}">
                    <a16:creationId xmlns:a16="http://schemas.microsoft.com/office/drawing/2014/main" id="{E02751E5-34AD-4357-BC67-2269F668FD57}"/>
                  </a:ext>
                </a:extLst>
              </p:cNvPr>
              <p:cNvSpPr/>
              <p:nvPr/>
            </p:nvSpPr>
            <p:spPr bwMode="gray">
              <a:xfrm>
                <a:off x="7921943" y="1600198"/>
                <a:ext cx="916431"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Rectangle 114">
                <a:extLst>
                  <a:ext uri="{FF2B5EF4-FFF2-40B4-BE49-F238E27FC236}">
                    <a16:creationId xmlns:a16="http://schemas.microsoft.com/office/drawing/2014/main" id="{452A85DA-B39F-40AB-B423-9F7CCB3D0D63}"/>
                  </a:ext>
                </a:extLst>
              </p:cNvPr>
              <p:cNvSpPr/>
              <p:nvPr/>
            </p:nvSpPr>
            <p:spPr bwMode="gray">
              <a:xfrm>
                <a:off x="9750028" y="1600198"/>
                <a:ext cx="915354" cy="4580468"/>
              </a:xfrm>
              <a:prstGeom prst="rect">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62" name="Group 61">
              <a:extLst>
                <a:ext uri="{FF2B5EF4-FFF2-40B4-BE49-F238E27FC236}">
                  <a16:creationId xmlns:a16="http://schemas.microsoft.com/office/drawing/2014/main" id="{C5C1459D-4F6E-4671-8566-3143311EA541}"/>
                </a:ext>
              </a:extLst>
            </p:cNvPr>
            <p:cNvGrpSpPr/>
            <p:nvPr userDrawn="1"/>
          </p:nvGrpSpPr>
          <p:grpSpPr bwMode="gray">
            <a:xfrm>
              <a:off x="0" y="-4"/>
              <a:ext cx="12188826" cy="6858004"/>
              <a:chOff x="0" y="-4"/>
              <a:chExt cx="12188826" cy="6858004"/>
            </a:xfrm>
          </p:grpSpPr>
          <p:grpSp>
            <p:nvGrpSpPr>
              <p:cNvPr id="63" name="Group 62">
                <a:extLst>
                  <a:ext uri="{FF2B5EF4-FFF2-40B4-BE49-F238E27FC236}">
                    <a16:creationId xmlns:a16="http://schemas.microsoft.com/office/drawing/2014/main" id="{015AFD00-19E3-4F92-9570-1F3E8AEC3EC4}"/>
                  </a:ext>
                </a:extLst>
              </p:cNvPr>
              <p:cNvGrpSpPr/>
              <p:nvPr>
                <p:custDataLst>
                  <p:tags r:id="rId1"/>
                </p:custDataLst>
              </p:nvPr>
            </p:nvGrpSpPr>
            <p:grpSpPr bwMode="gray">
              <a:xfrm>
                <a:off x="0" y="-4"/>
                <a:ext cx="12188826" cy="6858004"/>
                <a:chOff x="0" y="1"/>
                <a:chExt cx="12188826" cy="6858004"/>
              </a:xfrm>
            </p:grpSpPr>
            <p:grpSp>
              <p:nvGrpSpPr>
                <p:cNvPr id="65" name="Group 64">
                  <a:extLst>
                    <a:ext uri="{FF2B5EF4-FFF2-40B4-BE49-F238E27FC236}">
                      <a16:creationId xmlns:a16="http://schemas.microsoft.com/office/drawing/2014/main" id="{56B51E9A-9BC0-4A23-95C7-9E14C94FDF8A}"/>
                    </a:ext>
                  </a:extLst>
                </p:cNvPr>
                <p:cNvGrpSpPr/>
                <p:nvPr/>
              </p:nvGrpSpPr>
              <p:grpSpPr bwMode="gray">
                <a:xfrm>
                  <a:off x="609601" y="2684"/>
                  <a:ext cx="10962504" cy="6855315"/>
                  <a:chOff x="0" y="0"/>
                  <a:chExt cx="10962504" cy="6858000"/>
                </a:xfrm>
              </p:grpSpPr>
              <p:cxnSp>
                <p:nvCxnSpPr>
                  <p:cNvPr id="85" name="Straight Connector 84">
                    <a:extLst>
                      <a:ext uri="{FF2B5EF4-FFF2-40B4-BE49-F238E27FC236}">
                        <a16:creationId xmlns:a16="http://schemas.microsoft.com/office/drawing/2014/main" id="{5B6B4CFD-041A-4081-89A4-C2B194E6465E}"/>
                      </a:ext>
                    </a:extLst>
                  </p:cNvPr>
                  <p:cNvCxnSpPr/>
                  <p:nvPr/>
                </p:nvCxnSpPr>
                <p:spPr bwMode="gray">
                  <a:xfrm>
                    <a:off x="0"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Lst>
                  </p:cNvPr>
                  <p:cNvCxnSpPr/>
                  <p:nvPr/>
                </p:nvCxnSpPr>
                <p:spPr bwMode="gray">
                  <a:xfrm>
                    <a:off x="91404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Lst>
                  </p:cNvPr>
                  <p:cNvCxnSpPr/>
                  <p:nvPr/>
                </p:nvCxnSpPr>
                <p:spPr bwMode="gray">
                  <a:xfrm>
                    <a:off x="137106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Lst>
                  </p:cNvPr>
                  <p:cNvCxnSpPr/>
                  <p:nvPr/>
                </p:nvCxnSpPr>
                <p:spPr bwMode="gray">
                  <a:xfrm>
                    <a:off x="182808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Lst>
                  </p:cNvPr>
                  <p:cNvCxnSpPr/>
                  <p:nvPr/>
                </p:nvCxnSpPr>
                <p:spPr bwMode="gray">
                  <a:xfrm>
                    <a:off x="228510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Lst>
                  </p:cNvPr>
                  <p:cNvCxnSpPr/>
                  <p:nvPr/>
                </p:nvCxnSpPr>
                <p:spPr bwMode="gray">
                  <a:xfrm>
                    <a:off x="274212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Lst>
                  </p:cNvPr>
                  <p:cNvCxnSpPr/>
                  <p:nvPr/>
                </p:nvCxnSpPr>
                <p:spPr bwMode="gray">
                  <a:xfrm>
                    <a:off x="319914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Lst>
                  </p:cNvPr>
                  <p:cNvCxnSpPr/>
                  <p:nvPr/>
                </p:nvCxnSpPr>
                <p:spPr bwMode="gray">
                  <a:xfrm>
                    <a:off x="365617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Lst>
                  </p:cNvPr>
                  <p:cNvCxnSpPr/>
                  <p:nvPr/>
                </p:nvCxnSpPr>
                <p:spPr bwMode="gray">
                  <a:xfrm>
                    <a:off x="411319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Lst>
                  </p:cNvPr>
                  <p:cNvCxnSpPr/>
                  <p:nvPr/>
                </p:nvCxnSpPr>
                <p:spPr bwMode="gray">
                  <a:xfrm>
                    <a:off x="457021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Lst>
                  </p:cNvPr>
                  <p:cNvCxnSpPr/>
                  <p:nvPr/>
                </p:nvCxnSpPr>
                <p:spPr bwMode="gray">
                  <a:xfrm>
                    <a:off x="502723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Lst>
                  </p:cNvPr>
                  <p:cNvCxnSpPr/>
                  <p:nvPr/>
                </p:nvCxnSpPr>
                <p:spPr bwMode="gray">
                  <a:xfrm>
                    <a:off x="548425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Lst>
                  </p:cNvPr>
                  <p:cNvCxnSpPr/>
                  <p:nvPr/>
                </p:nvCxnSpPr>
                <p:spPr bwMode="gray">
                  <a:xfrm>
                    <a:off x="594127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Lst>
                  </p:cNvPr>
                  <p:cNvCxnSpPr/>
                  <p:nvPr/>
                </p:nvCxnSpPr>
                <p:spPr bwMode="gray">
                  <a:xfrm>
                    <a:off x="639829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Lst>
                  </p:cNvPr>
                  <p:cNvCxnSpPr/>
                  <p:nvPr/>
                </p:nvCxnSpPr>
                <p:spPr bwMode="gray">
                  <a:xfrm>
                    <a:off x="685532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Lst>
                  </p:cNvPr>
                  <p:cNvCxnSpPr/>
                  <p:nvPr/>
                </p:nvCxnSpPr>
                <p:spPr bwMode="gray">
                  <a:xfrm>
                    <a:off x="731234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Lst>
                  </p:cNvPr>
                  <p:cNvCxnSpPr/>
                  <p:nvPr/>
                </p:nvCxnSpPr>
                <p:spPr bwMode="gray">
                  <a:xfrm>
                    <a:off x="776936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Lst>
                  </p:cNvPr>
                  <p:cNvCxnSpPr/>
                  <p:nvPr/>
                </p:nvCxnSpPr>
                <p:spPr bwMode="gray">
                  <a:xfrm>
                    <a:off x="822638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Lst>
                  </p:cNvPr>
                  <p:cNvCxnSpPr/>
                  <p:nvPr/>
                </p:nvCxnSpPr>
                <p:spPr bwMode="gray">
                  <a:xfrm>
                    <a:off x="914042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Lst>
                  </p:cNvPr>
                  <p:cNvCxnSpPr/>
                  <p:nvPr/>
                </p:nvCxnSpPr>
                <p:spPr bwMode="gray">
                  <a:xfrm>
                    <a:off x="868340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Lst>
                  </p:cNvPr>
                  <p:cNvCxnSpPr/>
                  <p:nvPr/>
                </p:nvCxnSpPr>
                <p:spPr bwMode="gray">
                  <a:xfrm>
                    <a:off x="959744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Lst>
                  </p:cNvPr>
                  <p:cNvCxnSpPr/>
                  <p:nvPr/>
                </p:nvCxnSpPr>
                <p:spPr bwMode="gray">
                  <a:xfrm>
                    <a:off x="1005447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Lst>
                  </p:cNvPr>
                  <p:cNvCxnSpPr/>
                  <p:nvPr/>
                </p:nvCxnSpPr>
                <p:spPr bwMode="gray">
                  <a:xfrm>
                    <a:off x="1051149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Lst>
                  </p:cNvPr>
                  <p:cNvCxnSpPr/>
                  <p:nvPr/>
                </p:nvCxnSpPr>
                <p:spPr bwMode="gray">
                  <a:xfrm>
                    <a:off x="45702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Lst>
                  </p:cNvPr>
                  <p:cNvCxnSpPr/>
                  <p:nvPr/>
                </p:nvCxnSpPr>
                <p:spPr bwMode="gray">
                  <a:xfrm>
                    <a:off x="10962504"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645DFBA-090A-4E89-BFE2-570C1D04D7A5}"/>
                    </a:ext>
                  </a:extLst>
                </p:cNvPr>
                <p:cNvGrpSpPr/>
                <p:nvPr/>
              </p:nvGrpSpPr>
              <p:grpSpPr bwMode="gray">
                <a:xfrm>
                  <a:off x="0" y="1"/>
                  <a:ext cx="12188826" cy="6858004"/>
                  <a:chOff x="0" y="1"/>
                  <a:chExt cx="12188826" cy="6858004"/>
                </a:xfrm>
              </p:grpSpPr>
              <p:cxnSp>
                <p:nvCxnSpPr>
                  <p:cNvPr id="67" name="Straight Connector 66">
                    <a:extLst>
                      <a:ext uri="{FF2B5EF4-FFF2-40B4-BE49-F238E27FC236}">
                        <a16:creationId xmlns:a16="http://schemas.microsoft.com/office/drawing/2014/main" id="{E34689D4-9BAE-40BF-B953-E1A0CA4F5C15}"/>
                      </a:ext>
                    </a:extLst>
                  </p:cNvPr>
                  <p:cNvCxnSpPr/>
                  <p:nvPr/>
                </p:nvCxnSpPr>
                <p:spPr bwMode="gray">
                  <a:xfrm rot="5400000">
                    <a:off x="6094413" y="-609441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Lst>
                  </p:cNvPr>
                  <p:cNvCxnSpPr/>
                  <p:nvPr/>
                </p:nvCxnSpPr>
                <p:spPr bwMode="gray">
                  <a:xfrm rot="5400000">
                    <a:off x="6094413" y="-56372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Lst>
                  </p:cNvPr>
                  <p:cNvCxnSpPr/>
                  <p:nvPr/>
                </p:nvCxnSpPr>
                <p:spPr bwMode="gray">
                  <a:xfrm rot="5400000">
                    <a:off x="6094413" y="-51800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Lst>
                  </p:cNvPr>
                  <p:cNvCxnSpPr/>
                  <p:nvPr/>
                </p:nvCxnSpPr>
                <p:spPr bwMode="gray">
                  <a:xfrm rot="5400000">
                    <a:off x="6094413" y="-31202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Lst>
                  </p:cNvPr>
                  <p:cNvCxnSpPr/>
                  <p:nvPr/>
                </p:nvCxnSpPr>
                <p:spPr bwMode="gray">
                  <a:xfrm rot="5400000">
                    <a:off x="6094413" y="-26630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Lst>
                  </p:cNvPr>
                  <p:cNvCxnSpPr/>
                  <p:nvPr/>
                </p:nvCxnSpPr>
                <p:spPr bwMode="gray">
                  <a:xfrm rot="5400000">
                    <a:off x="6094413" y="-22058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Lst>
                  </p:cNvPr>
                  <p:cNvCxnSpPr/>
                  <p:nvPr/>
                </p:nvCxnSpPr>
                <p:spPr bwMode="gray">
                  <a:xfrm rot="5400000">
                    <a:off x="6094413" y="-1748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Lst>
                  </p:cNvPr>
                  <p:cNvCxnSpPr/>
                  <p:nvPr/>
                </p:nvCxnSpPr>
                <p:spPr bwMode="gray">
                  <a:xfrm rot="5400000">
                    <a:off x="6094413" y="-12914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Lst>
                  </p:cNvPr>
                  <p:cNvCxnSpPr/>
                  <p:nvPr/>
                </p:nvCxnSpPr>
                <p:spPr bwMode="gray">
                  <a:xfrm rot="5400000">
                    <a:off x="6094413" y="-8342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Lst>
                  </p:cNvPr>
                  <p:cNvCxnSpPr>
                    <a:cxnSpLocks/>
                  </p:cNvCxnSpPr>
                  <p:nvPr/>
                </p:nvCxnSpPr>
                <p:spPr bwMode="gray">
                  <a:xfrm flipH="1">
                    <a:off x="1" y="5717376"/>
                    <a:ext cx="12188825" cy="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Lst>
                  </p:cNvPr>
                  <p:cNvCxnSpPr/>
                  <p:nvPr/>
                </p:nvCxnSpPr>
                <p:spPr bwMode="gray">
                  <a:xfrm rot="5400000">
                    <a:off x="6094413" y="76359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Lst>
                  </p:cNvPr>
                  <p:cNvCxnSpPr/>
                  <p:nvPr/>
                </p:nvCxnSpPr>
                <p:spPr bwMode="gray">
                  <a:xfrm rot="5400000">
                    <a:off x="6094413" y="-5637212"/>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Lst>
                  </p:cNvPr>
                  <p:cNvCxnSpPr/>
                  <p:nvPr/>
                </p:nvCxnSpPr>
                <p:spPr bwMode="gray">
                  <a:xfrm rot="5400000">
                    <a:off x="6094413" y="-49514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Lst>
                  </p:cNvPr>
                  <p:cNvCxnSpPr/>
                  <p:nvPr/>
                </p:nvCxnSpPr>
                <p:spPr bwMode="gray">
                  <a:xfrm rot="5400000">
                    <a:off x="6094413" y="86257"/>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Lst>
                  </p:cNvPr>
                  <p:cNvCxnSpPr/>
                  <p:nvPr/>
                </p:nvCxnSpPr>
                <p:spPr bwMode="gray">
                  <a:xfrm rot="5400000">
                    <a:off x="6094413" y="30638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Lst>
                  </p:cNvPr>
                  <p:cNvCxnSpPr/>
                  <p:nvPr/>
                </p:nvCxnSpPr>
                <p:spPr bwMode="gray">
                  <a:xfrm rot="5400000">
                    <a:off x="6094413" y="-4034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Lst>
                  </p:cNvPr>
                  <p:cNvCxnSpPr/>
                  <p:nvPr/>
                </p:nvCxnSpPr>
                <p:spPr bwMode="gray">
                  <a:xfrm rot="5400000">
                    <a:off x="6094413" y="-35774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Lst>
                  </p:cNvPr>
                  <p:cNvCxnSpPr>
                    <a:cxnSpLocks/>
                  </p:cNvCxnSpPr>
                  <p:nvPr/>
                </p:nvCxnSpPr>
                <p:spPr bwMode="gray">
                  <a:xfrm rot="5400000">
                    <a:off x="6094413" y="-44942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4" name="TextBox 63">
                <a:extLst>
                  <a:ext uri="{FF2B5EF4-FFF2-40B4-BE49-F238E27FC236}">
                    <a16:creationId xmlns:a16="http://schemas.microsoft.com/office/drawing/2014/main" id="{B119DAC7-36FB-491E-A6EB-B78E57CAECBF}"/>
                  </a:ext>
                </a:extLst>
              </p:cNvPr>
              <p:cNvSpPr txBox="1"/>
              <p:nvPr userDrawn="1"/>
            </p:nvSpPr>
            <p:spPr bwMode="gray">
              <a:xfrm>
                <a:off x="592866" y="5723466"/>
                <a:ext cx="7329077" cy="474133"/>
              </a:xfrm>
              <a:prstGeom prst="rect">
                <a:avLst/>
              </a:prstGeom>
              <a:noFill/>
            </p:spPr>
            <p:txBody>
              <a:bodyPr wrap="square" lIns="0" tIns="0" rIns="0" bIns="0" rtlCol="0" anchor="b">
                <a:noAutofit/>
              </a:bodyPr>
              <a:lstStyle/>
              <a:p>
                <a:pPr>
                  <a:lnSpc>
                    <a:spcPct val="90000"/>
                  </a:lnSpc>
                </a:pPr>
                <a:r>
                  <a:rPr lang="en-US" sz="700" dirty="0"/>
                  <a:t>Footnote: Lorem ipsum dolor sit amet, consectetur adipiscing elit. Maecenas dui magna, sagittis at feugiat eget, viverra eu libero. Vestibulum a justo mi. Etiam blandit tempus odio. Fusce orci lectus, tincidunt eget hendrerit quis, blandit non</a:t>
                </a:r>
              </a:p>
            </p:txBody>
          </p:sp>
        </p:grpSp>
      </p:grpSp>
      <p:sp>
        <p:nvSpPr>
          <p:cNvPr id="58" name="TextBox 57">
            <a:extLst>
              <a:ext uri="{FF2B5EF4-FFF2-40B4-BE49-F238E27FC236}">
                <a16:creationId xmlns:a16="http://schemas.microsoft.com/office/drawing/2014/main" id="{3003D616-1C7A-4AD3-981C-70DB508A7D5B}"/>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59" name="TextBox 58">
            <a:extLst>
              <a:ext uri="{FF2B5EF4-FFF2-40B4-BE49-F238E27FC236}">
                <a16:creationId xmlns:a16="http://schemas.microsoft.com/office/drawing/2014/main" id="{010D4FC6-3CB6-40CF-8E74-9D10BCBFD0C8}"/>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17299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35B2D-9361-4E88-8BBD-C6E1EB066B37}"/>
              </a:ext>
            </a:extLst>
          </p:cNvPr>
          <p:cNvSpPr/>
          <p:nvPr userDrawn="1"/>
        </p:nvSpPr>
        <p:spPr>
          <a:xfrm>
            <a:off x="1" y="0"/>
            <a:ext cx="12192000" cy="6858000"/>
          </a:xfrm>
          <a:prstGeom prst="rect">
            <a:avLst/>
          </a:prstGeom>
          <a:solidFill>
            <a:srgbClr val="F898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accent2"/>
              </a:solidFill>
            </a:endParaRPr>
          </a:p>
        </p:txBody>
      </p:sp>
      <p:sp>
        <p:nvSpPr>
          <p:cNvPr id="6" name="TextBox 5">
            <a:extLst>
              <a:ext uri="{FF2B5EF4-FFF2-40B4-BE49-F238E27FC236}">
                <a16:creationId xmlns:a16="http://schemas.microsoft.com/office/drawing/2014/main" id="{D5AED08D-D489-4C23-BFE9-9C4A6A94C4DA}"/>
              </a:ext>
            </a:extLst>
          </p:cNvPr>
          <p:cNvSpPr txBox="1"/>
          <p:nvPr userDrawn="1"/>
        </p:nvSpPr>
        <p:spPr>
          <a:xfrm>
            <a:off x="606551" y="721895"/>
            <a:ext cx="10879380" cy="4880008"/>
          </a:xfrm>
          <a:prstGeom prst="rect">
            <a:avLst/>
          </a:prstGeom>
          <a:noFill/>
        </p:spPr>
        <p:txBody>
          <a:bodyPr wrap="square" lIns="0" tIns="0" rIns="0" bIns="0" rtlCol="0" anchor="ctr">
            <a:noAutofit/>
          </a:bodyPr>
          <a:lstStyle/>
          <a:p>
            <a:pPr algn="ctr">
              <a:lnSpc>
                <a:spcPct val="90000"/>
              </a:lnSpc>
            </a:pPr>
            <a:r>
              <a:rPr lang="en-US" sz="5400" spc="300" dirty="0">
                <a:solidFill>
                  <a:schemeClr val="tx2"/>
                </a:solidFill>
              </a:rPr>
              <a:t>DO NOT USE </a:t>
            </a:r>
          </a:p>
          <a:p>
            <a:pPr algn="ctr">
              <a:lnSpc>
                <a:spcPct val="90000"/>
              </a:lnSpc>
            </a:pPr>
            <a:endParaRPr lang="en-US" sz="5400" spc="300" dirty="0">
              <a:solidFill>
                <a:schemeClr val="tx2"/>
              </a:solidFill>
            </a:endParaRPr>
          </a:p>
          <a:p>
            <a:pPr algn="ctr">
              <a:lnSpc>
                <a:spcPct val="90000"/>
              </a:lnSpc>
            </a:pPr>
            <a:r>
              <a:rPr lang="en-US" sz="5400" spc="300" dirty="0">
                <a:solidFill>
                  <a:schemeClr val="tx2"/>
                </a:solidFill>
              </a:rPr>
              <a:t>ALL LAYOUTS PAST THIS ARE NOT PART OF THIS TEMPLATE</a:t>
            </a:r>
          </a:p>
        </p:txBody>
      </p:sp>
    </p:spTree>
    <p:extLst>
      <p:ext uri="{BB962C8B-B14F-4D97-AF65-F5344CB8AC3E}">
        <p14:creationId xmlns:p14="http://schemas.microsoft.com/office/powerpoint/2010/main" val="2086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362516"/>
            <a:ext cx="10607040" cy="63010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138351452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812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717074">
                  <a:tint val="75000"/>
                </a:srgbClr>
              </a:solidFill>
            </a:endParaRPr>
          </a:p>
        </p:txBody>
      </p:sp>
      <p:sp>
        <p:nvSpPr>
          <p:cNvPr id="5" name="Footer Placeholder 4"/>
          <p:cNvSpPr>
            <a:spLocks noGrp="1"/>
          </p:cNvSpPr>
          <p:nvPr>
            <p:ph type="ftr" sz="quarter" idx="11"/>
          </p:nvPr>
        </p:nvSpPr>
        <p:spPr/>
        <p:txBody>
          <a:bodyPr/>
          <a:lstStyle/>
          <a:p>
            <a:r>
              <a:rPr lang="en-US" dirty="0">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77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532" y="3450868"/>
            <a:ext cx="5962789" cy="1229360"/>
          </a:xfrm>
        </p:spPr>
        <p:txBody>
          <a:bodyPr wrap="square" anchor="b"/>
          <a:lstStyle>
            <a:lvl1pPr algn="l">
              <a:defRPr sz="3600" b="0" cap="none" baseline="0">
                <a:solidFill>
                  <a:schemeClr val="tx2"/>
                </a:solidFill>
              </a:defRPr>
            </a:lvl1pPr>
          </a:lstStyle>
          <a:p>
            <a:r>
              <a:rPr lang="en-US"/>
              <a:t>Click to Edit Master Title Style</a:t>
            </a:r>
            <a:endParaRPr lang="en-US" dirty="0"/>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4768725"/>
            <a:ext cx="6864836"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US"/>
              <a:t>edit master </a:t>
            </a:r>
            <a:r>
              <a:rPr lang="en-US" dirty="0"/>
              <a:t>subtitle style</a:t>
            </a:r>
          </a:p>
        </p:txBody>
      </p:sp>
      <p:grpSp>
        <p:nvGrpSpPr>
          <p:cNvPr id="66" name="Group 65">
            <a:extLst>
              <a:ext uri="{FF2B5EF4-FFF2-40B4-BE49-F238E27FC236}">
                <a16:creationId xmlns:a16="http://schemas.microsoft.com/office/drawing/2014/main" id="{97E09E63-24A8-49D3-9685-8578A82AA161}"/>
              </a:ext>
            </a:extLst>
          </p:cNvPr>
          <p:cNvGrpSpPr/>
          <p:nvPr userDrawn="1"/>
        </p:nvGrpSpPr>
        <p:grpSpPr bwMode="white">
          <a:xfrm>
            <a:off x="618040" y="6446045"/>
            <a:ext cx="1100079" cy="173355"/>
            <a:chOff x="-84138" y="5622925"/>
            <a:chExt cx="4330701" cy="682626"/>
          </a:xfrm>
          <a:solidFill>
            <a:schemeClr val="tx2"/>
          </a:solidFill>
        </p:grpSpPr>
        <p:sp>
          <p:nvSpPr>
            <p:cNvPr id="67" name="Freeform 6">
              <a:extLst>
                <a:ext uri="{FF2B5EF4-FFF2-40B4-BE49-F238E27FC236}">
                  <a16:creationId xmlns:a16="http://schemas.microsoft.com/office/drawing/2014/main" id="{82AA2D8E-2CF2-47AE-8BA1-22AA0DC8C719}"/>
                </a:ext>
              </a:extLst>
            </p:cNvPr>
            <p:cNvSpPr>
              <a:spLocks/>
            </p:cNvSpPr>
            <p:nvPr userDrawn="1"/>
          </p:nvSpPr>
          <p:spPr bwMode="white">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68" name="Freeform 7">
              <a:extLst>
                <a:ext uri="{FF2B5EF4-FFF2-40B4-BE49-F238E27FC236}">
                  <a16:creationId xmlns:a16="http://schemas.microsoft.com/office/drawing/2014/main" id="{DB231781-0913-4FEB-A765-B02F9675E9A8}"/>
                </a:ext>
              </a:extLst>
            </p:cNvPr>
            <p:cNvSpPr>
              <a:spLocks/>
            </p:cNvSpPr>
            <p:nvPr userDrawn="1"/>
          </p:nvSpPr>
          <p:spPr bwMode="white">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69" name="Freeform 8">
              <a:extLst>
                <a:ext uri="{FF2B5EF4-FFF2-40B4-BE49-F238E27FC236}">
                  <a16:creationId xmlns:a16="http://schemas.microsoft.com/office/drawing/2014/main" id="{3ABF11FB-C738-4E99-9D81-B317B3B4FFF4}"/>
                </a:ext>
              </a:extLst>
            </p:cNvPr>
            <p:cNvSpPr>
              <a:spLocks noEditPoints="1"/>
            </p:cNvSpPr>
            <p:nvPr userDrawn="1"/>
          </p:nvSpPr>
          <p:spPr bwMode="white">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0" name="Freeform 9">
              <a:extLst>
                <a:ext uri="{FF2B5EF4-FFF2-40B4-BE49-F238E27FC236}">
                  <a16:creationId xmlns:a16="http://schemas.microsoft.com/office/drawing/2014/main" id="{21F9AEA1-3F12-4EE4-9B0A-11F6FC2F34FF}"/>
                </a:ext>
              </a:extLst>
            </p:cNvPr>
            <p:cNvSpPr>
              <a:spLocks noEditPoints="1"/>
            </p:cNvSpPr>
            <p:nvPr userDrawn="1"/>
          </p:nvSpPr>
          <p:spPr bwMode="white">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1" name="Freeform 10">
              <a:extLst>
                <a:ext uri="{FF2B5EF4-FFF2-40B4-BE49-F238E27FC236}">
                  <a16:creationId xmlns:a16="http://schemas.microsoft.com/office/drawing/2014/main" id="{87E382A9-F6F4-488E-98B8-A2C07D983E60}"/>
                </a:ext>
              </a:extLst>
            </p:cNvPr>
            <p:cNvSpPr>
              <a:spLocks/>
            </p:cNvSpPr>
            <p:nvPr userDrawn="1"/>
          </p:nvSpPr>
          <p:spPr bwMode="white">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2" name="Freeform 11">
              <a:extLst>
                <a:ext uri="{FF2B5EF4-FFF2-40B4-BE49-F238E27FC236}">
                  <a16:creationId xmlns:a16="http://schemas.microsoft.com/office/drawing/2014/main" id="{862FC631-21BD-4380-B20F-767EC3455CDB}"/>
                </a:ext>
              </a:extLst>
            </p:cNvPr>
            <p:cNvSpPr>
              <a:spLocks noEditPoints="1"/>
            </p:cNvSpPr>
            <p:nvPr userDrawn="1"/>
          </p:nvSpPr>
          <p:spPr bwMode="white">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73" name="Freeform 12">
              <a:extLst>
                <a:ext uri="{FF2B5EF4-FFF2-40B4-BE49-F238E27FC236}">
                  <a16:creationId xmlns:a16="http://schemas.microsoft.com/office/drawing/2014/main" id="{E30874F8-CC58-4DC5-8229-E1032A3E49B3}"/>
                </a:ext>
              </a:extLst>
            </p:cNvPr>
            <p:cNvSpPr>
              <a:spLocks noEditPoints="1"/>
            </p:cNvSpPr>
            <p:nvPr userDrawn="1"/>
          </p:nvSpPr>
          <p:spPr bwMode="white">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15" name="TextBox 14">
            <a:extLst>
              <a:ext uri="{FF2B5EF4-FFF2-40B4-BE49-F238E27FC236}">
                <a16:creationId xmlns:a16="http://schemas.microsoft.com/office/drawing/2014/main" id="{7EAC21F4-620C-4207-A01D-C082619C707B}"/>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6" name="TextBox 15">
            <a:extLst>
              <a:ext uri="{FF2B5EF4-FFF2-40B4-BE49-F238E27FC236}">
                <a16:creationId xmlns:a16="http://schemas.microsoft.com/office/drawing/2014/main" id="{10B40497-F310-48EA-9016-3C0DFE5B848B}"/>
              </a:ext>
            </a:extLst>
          </p:cNvPr>
          <p:cNvSpPr txBox="1"/>
          <p:nvPr userDrawn="1"/>
        </p:nvSpPr>
        <p:spPr bwMode="white">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Tree>
    <p:extLst>
      <p:ext uri="{BB962C8B-B14F-4D97-AF65-F5344CB8AC3E}">
        <p14:creationId xmlns:p14="http://schemas.microsoft.com/office/powerpoint/2010/main" val="148115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CFF92-6F45-4F17-811F-04EF3AFB1E0A}"/>
              </a:ext>
            </a:extLst>
          </p:cNvPr>
          <p:cNvPicPr>
            <a:picLocks noChangeAspect="1"/>
          </p:cNvPicPr>
          <p:nvPr userDrawn="1"/>
        </p:nvPicPr>
        <p:blipFill>
          <a:blip r:embed="rId2"/>
          <a:stretch>
            <a:fillRect/>
          </a:stretch>
        </p:blipFill>
        <p:spPr bwMode="ltGray">
          <a:xfrm>
            <a:off x="6467015" y="2011260"/>
            <a:ext cx="5726131" cy="4846740"/>
          </a:xfrm>
          <a:prstGeom prst="rect">
            <a:avLst/>
          </a:prstGeom>
        </p:spPr>
      </p:pic>
      <p:pic>
        <p:nvPicPr>
          <p:cNvPr id="17" name="Picture 16">
            <a:extLst>
              <a:ext uri="{FF2B5EF4-FFF2-40B4-BE49-F238E27FC236}">
                <a16:creationId xmlns:a16="http://schemas.microsoft.com/office/drawing/2014/main" id="{8D79F707-A9A4-48DB-B7A8-862A7F5F3DEF}"/>
              </a:ext>
            </a:extLst>
          </p:cNvPr>
          <p:cNvPicPr>
            <a:picLocks noChangeAspect="1"/>
          </p:cNvPicPr>
          <p:nvPr userDrawn="1"/>
        </p:nvPicPr>
        <p:blipFill>
          <a:blip r:embed="rId3"/>
          <a:stretch>
            <a:fillRect/>
          </a:stretch>
        </p:blipFill>
        <p:spPr bwMode="ltGray">
          <a:xfrm>
            <a:off x="0" y="0"/>
            <a:ext cx="2103850" cy="2121592"/>
          </a:xfrm>
          <a:prstGeom prst="rect">
            <a:avLst/>
          </a:prstGeom>
        </p:spPr>
      </p:pic>
      <p:sp>
        <p:nvSpPr>
          <p:cNvPr id="76" name="Text Placeholder 18">
            <a:extLst>
              <a:ext uri="{FF2B5EF4-FFF2-40B4-BE49-F238E27FC236}">
                <a16:creationId xmlns:a16="http://schemas.microsoft.com/office/drawing/2014/main" id="{09EEA1A0-09F6-4C94-911A-E94DE834987E}"/>
              </a:ext>
            </a:extLst>
          </p:cNvPr>
          <p:cNvSpPr>
            <a:spLocks noGrp="1"/>
          </p:cNvSpPr>
          <p:nvPr>
            <p:ph type="body" sz="quarter" idx="13" hasCustomPrompt="1"/>
          </p:nvPr>
        </p:nvSpPr>
        <p:spPr>
          <a:xfrm>
            <a:off x="1517083" y="5066407"/>
            <a:ext cx="4578918" cy="276999"/>
          </a:xfrm>
        </p:spPr>
        <p:txBody>
          <a:bodyPr wrap="square">
            <a:spAutoFit/>
          </a:bodyPr>
          <a:lstStyle>
            <a:lvl1pPr marL="0" indent="0">
              <a:spcBef>
                <a:spcPts val="0"/>
              </a:spcBef>
              <a:buClr>
                <a:schemeClr val="tx2"/>
              </a:buClr>
              <a:buSzPct val="100000"/>
              <a:buFont typeface="Metropolis" panose="00000500000000000000" pitchFamily="50" charset="0"/>
              <a:buNone/>
              <a:defRPr sz="1800">
                <a:solidFill>
                  <a:schemeClr val="accent1"/>
                </a:solidFill>
              </a:defRPr>
            </a:lvl1pPr>
            <a:lvl2pPr marL="273050" indent="0">
              <a:buNone/>
              <a:defRPr/>
            </a:lvl2pPr>
          </a:lstStyle>
          <a:p>
            <a:pPr lvl="0"/>
            <a:r>
              <a:rPr lang="en-US" dirty="0"/>
              <a:t>Source Name</a:t>
            </a:r>
          </a:p>
        </p:txBody>
      </p:sp>
      <p:sp>
        <p:nvSpPr>
          <p:cNvPr id="185" name="Picture Placeholder 184">
            <a:extLst>
              <a:ext uri="{FF2B5EF4-FFF2-40B4-BE49-F238E27FC236}">
                <a16:creationId xmlns:a16="http://schemas.microsoft.com/office/drawing/2014/main" id="{378C4D84-AD98-435A-9F11-B3CB29EA3CAA}"/>
              </a:ext>
            </a:extLst>
          </p:cNvPr>
          <p:cNvSpPr>
            <a:spLocks noGrp="1"/>
          </p:cNvSpPr>
          <p:nvPr>
            <p:ph type="pic" sz="quarter" idx="14" hasCustomPrompt="1"/>
          </p:nvPr>
        </p:nvSpPr>
        <p:spPr>
          <a:xfrm>
            <a:off x="8839915" y="457200"/>
            <a:ext cx="2740739" cy="1371600"/>
          </a:xfrm>
          <a:noFill/>
        </p:spPr>
        <p:txBody>
          <a:bodyPr anchor="ctr"/>
          <a:lstStyle>
            <a:lvl1pPr algn="ctr">
              <a:defRPr sz="2400" b="1">
                <a:solidFill>
                  <a:srgbClr val="F8981D"/>
                </a:solidFill>
              </a:defRPr>
            </a:lvl1pPr>
          </a:lstStyle>
          <a:p>
            <a:r>
              <a:rPr lang="en-US" dirty="0"/>
              <a:t>Click to insert logo or delete box if not needed</a:t>
            </a:r>
          </a:p>
        </p:txBody>
      </p:sp>
      <p:grpSp>
        <p:nvGrpSpPr>
          <p:cNvPr id="188" name="Group 187">
            <a:extLst>
              <a:ext uri="{FF2B5EF4-FFF2-40B4-BE49-F238E27FC236}">
                <a16:creationId xmlns:a16="http://schemas.microsoft.com/office/drawing/2014/main" id="{2925BD69-7B55-4D64-8B2C-06E34A6A573B}"/>
              </a:ext>
            </a:extLst>
          </p:cNvPr>
          <p:cNvGrpSpPr/>
          <p:nvPr userDrawn="1"/>
        </p:nvGrpSpPr>
        <p:grpSpPr bwMode="black">
          <a:xfrm>
            <a:off x="618040" y="6446045"/>
            <a:ext cx="1100079" cy="173355"/>
            <a:chOff x="-84138" y="5622925"/>
            <a:chExt cx="4330701" cy="682626"/>
          </a:xfrm>
          <a:solidFill>
            <a:schemeClr val="tx2"/>
          </a:solidFill>
        </p:grpSpPr>
        <p:sp>
          <p:nvSpPr>
            <p:cNvPr id="189" name="Freeform 6">
              <a:extLst>
                <a:ext uri="{FF2B5EF4-FFF2-40B4-BE49-F238E27FC236}">
                  <a16:creationId xmlns:a16="http://schemas.microsoft.com/office/drawing/2014/main" id="{2A6CDC2F-2239-466B-8A26-51E24B60D2AC}"/>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0" name="Freeform 7">
              <a:extLst>
                <a:ext uri="{FF2B5EF4-FFF2-40B4-BE49-F238E27FC236}">
                  <a16:creationId xmlns:a16="http://schemas.microsoft.com/office/drawing/2014/main" id="{93E73CA8-B585-405F-9E3D-46EE1893D710}"/>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1" name="Freeform 8">
              <a:extLst>
                <a:ext uri="{FF2B5EF4-FFF2-40B4-BE49-F238E27FC236}">
                  <a16:creationId xmlns:a16="http://schemas.microsoft.com/office/drawing/2014/main" id="{B40B0DE4-0E7F-4DE2-A215-B0E4BCF43755}"/>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2" name="Freeform 9">
              <a:extLst>
                <a:ext uri="{FF2B5EF4-FFF2-40B4-BE49-F238E27FC236}">
                  <a16:creationId xmlns:a16="http://schemas.microsoft.com/office/drawing/2014/main" id="{84A3CC07-CFF3-402C-88A1-0C33B169216C}"/>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3" name="Freeform 10">
              <a:extLst>
                <a:ext uri="{FF2B5EF4-FFF2-40B4-BE49-F238E27FC236}">
                  <a16:creationId xmlns:a16="http://schemas.microsoft.com/office/drawing/2014/main" id="{223CFCE1-BE7A-4664-929A-9AD81CA80454}"/>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4" name="Freeform 11">
              <a:extLst>
                <a:ext uri="{FF2B5EF4-FFF2-40B4-BE49-F238E27FC236}">
                  <a16:creationId xmlns:a16="http://schemas.microsoft.com/office/drawing/2014/main" id="{53A2BE8A-BB25-4C20-B0B5-1FA2A33471E1}"/>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sp>
          <p:nvSpPr>
            <p:cNvPr id="195" name="Freeform 12">
              <a:extLst>
                <a:ext uri="{FF2B5EF4-FFF2-40B4-BE49-F238E27FC236}">
                  <a16:creationId xmlns:a16="http://schemas.microsoft.com/office/drawing/2014/main" id="{6ACD31F9-9175-4E3B-B20A-0CBFA479BA61}"/>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solidFill>
                  <a:schemeClr val="bg1"/>
                </a:solidFill>
              </a:endParaRPr>
            </a:p>
          </p:txBody>
        </p:sp>
      </p:gr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24" name="TextBox 23">
            <a:extLst>
              <a:ext uri="{FF2B5EF4-FFF2-40B4-BE49-F238E27FC236}">
                <a16:creationId xmlns:a16="http://schemas.microsoft.com/office/drawing/2014/main" id="{4ED51C9E-7CEC-414C-A393-73D352F3496A}"/>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4" name="Text Placeholder 3">
            <a:extLst>
              <a:ext uri="{FF2B5EF4-FFF2-40B4-BE49-F238E27FC236}">
                <a16:creationId xmlns:a16="http://schemas.microsoft.com/office/drawing/2014/main" id="{11BEC66B-487A-4C1D-9541-C5DC72DD73E2}"/>
              </a:ext>
            </a:extLst>
          </p:cNvPr>
          <p:cNvSpPr>
            <a:spLocks noGrp="1"/>
          </p:cNvSpPr>
          <p:nvPr>
            <p:ph type="body" sz="quarter" idx="15"/>
          </p:nvPr>
        </p:nvSpPr>
        <p:spPr>
          <a:xfrm>
            <a:off x="1275344" y="1600200"/>
            <a:ext cx="6192614" cy="3200400"/>
          </a:xfrm>
        </p:spPr>
        <p:txBody>
          <a:bodyPr anchor="b"/>
          <a:lstStyle>
            <a:lvl1pPr marL="228600" indent="-228600">
              <a:buClr>
                <a:schemeClr val="tx2"/>
              </a:buClr>
              <a:buSzPct val="100000"/>
              <a:buFont typeface="Metropolis" panose="00000500000000000000" pitchFamily="50" charset="0"/>
              <a:buChar char="“"/>
              <a:defRPr sz="2800"/>
            </a:lvl1pPr>
          </a:lstStyle>
          <a:p>
            <a:pPr lvl="0"/>
            <a:r>
              <a:rPr lang="en-US"/>
              <a:t>Edit Master text styles</a:t>
            </a:r>
          </a:p>
        </p:txBody>
      </p:sp>
    </p:spTree>
    <p:extLst>
      <p:ext uri="{BB962C8B-B14F-4D97-AF65-F5344CB8AC3E}">
        <p14:creationId xmlns:p14="http://schemas.microsoft.com/office/powerpoint/2010/main" val="42743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Text Placeholder 18">
            <a:extLst>
              <a:ext uri="{FF2B5EF4-FFF2-40B4-BE49-F238E27FC236}">
                <a16:creationId xmlns:a16="http://schemas.microsoft.com/office/drawing/2014/main" id="{09EEA1A0-09F6-4C94-911A-E94DE834987E}"/>
              </a:ext>
            </a:extLst>
          </p:cNvPr>
          <p:cNvSpPr>
            <a:spLocks noGrp="1"/>
          </p:cNvSpPr>
          <p:nvPr>
            <p:ph type="body" sz="quarter" idx="13" hasCustomPrompt="1"/>
          </p:nvPr>
        </p:nvSpPr>
        <p:spPr>
          <a:xfrm>
            <a:off x="7453542" y="5726368"/>
            <a:ext cx="4127581" cy="276999"/>
          </a:xfrm>
        </p:spPr>
        <p:txBody>
          <a:bodyPr>
            <a:spAutoFit/>
          </a:bodyPr>
          <a:lstStyle>
            <a:lvl1pPr marL="0" indent="0">
              <a:lnSpc>
                <a:spcPct val="100000"/>
              </a:lnSpc>
              <a:spcBef>
                <a:spcPts val="0"/>
              </a:spcBef>
              <a:buClr>
                <a:schemeClr val="tx2"/>
              </a:buClr>
              <a:buSzPct val="100000"/>
              <a:buFont typeface="Metropolis" panose="00000500000000000000" pitchFamily="50" charset="0"/>
              <a:buNone/>
              <a:defRPr sz="1800">
                <a:solidFill>
                  <a:schemeClr val="tx2"/>
                </a:solidFill>
              </a:defRPr>
            </a:lvl1pPr>
            <a:lvl2pPr marL="273050" indent="0">
              <a:buNone/>
              <a:defRPr/>
            </a:lvl2pPr>
          </a:lstStyle>
          <a:p>
            <a:pPr lvl="0"/>
            <a:r>
              <a:rPr lang="en-US" dirty="0"/>
              <a:t>Source Name</a:t>
            </a:r>
          </a:p>
        </p:txBody>
      </p:sp>
      <p:grpSp>
        <p:nvGrpSpPr>
          <p:cNvPr id="6" name="Group 5">
            <a:extLst>
              <a:ext uri="{FF2B5EF4-FFF2-40B4-BE49-F238E27FC236}">
                <a16:creationId xmlns:a16="http://schemas.microsoft.com/office/drawing/2014/main" id="{EBE887AA-466F-4819-9C71-E7A3469F9FED}"/>
              </a:ext>
            </a:extLst>
          </p:cNvPr>
          <p:cNvGrpSpPr/>
          <p:nvPr userDrawn="1"/>
        </p:nvGrpSpPr>
        <p:grpSpPr>
          <a:xfrm>
            <a:off x="618040" y="6446045"/>
            <a:ext cx="1100079" cy="173355"/>
            <a:chOff x="-84138" y="5622925"/>
            <a:chExt cx="4330701" cy="682626"/>
          </a:xfrm>
          <a:solidFill>
            <a:schemeClr val="tx2"/>
          </a:solidFill>
        </p:grpSpPr>
        <p:sp>
          <p:nvSpPr>
            <p:cNvPr id="7" name="Freeform 6">
              <a:extLst>
                <a:ext uri="{FF2B5EF4-FFF2-40B4-BE49-F238E27FC236}">
                  <a16:creationId xmlns:a16="http://schemas.microsoft.com/office/drawing/2014/main" id="{F4067B72-DBFB-4029-8D5B-F1FF1EBE1362}"/>
                </a:ext>
              </a:extLst>
            </p:cNvPr>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8" name="Freeform 7">
              <a:extLst>
                <a:ext uri="{FF2B5EF4-FFF2-40B4-BE49-F238E27FC236}">
                  <a16:creationId xmlns:a16="http://schemas.microsoft.com/office/drawing/2014/main" id="{4B12C03C-6596-4EA0-AD8E-20898D0524A4}"/>
                </a:ext>
              </a:extLst>
            </p:cNvPr>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9" name="Freeform 8">
              <a:extLst>
                <a:ext uri="{FF2B5EF4-FFF2-40B4-BE49-F238E27FC236}">
                  <a16:creationId xmlns:a16="http://schemas.microsoft.com/office/drawing/2014/main" id="{75EC5438-9CA3-451C-BE1E-32649BA580EB}"/>
                </a:ext>
              </a:extLst>
            </p:cNvPr>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0" name="Freeform 9">
              <a:extLst>
                <a:ext uri="{FF2B5EF4-FFF2-40B4-BE49-F238E27FC236}">
                  <a16:creationId xmlns:a16="http://schemas.microsoft.com/office/drawing/2014/main" id="{CC779E55-6092-45FD-A207-F5F87653E646}"/>
                </a:ext>
              </a:extLst>
            </p:cNvPr>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1" name="Freeform 10">
              <a:extLst>
                <a:ext uri="{FF2B5EF4-FFF2-40B4-BE49-F238E27FC236}">
                  <a16:creationId xmlns:a16="http://schemas.microsoft.com/office/drawing/2014/main" id="{C46B14FE-24C9-470A-A53B-7F3145207318}"/>
                </a:ext>
              </a:extLst>
            </p:cNvPr>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2" name="Freeform 11">
              <a:extLst>
                <a:ext uri="{FF2B5EF4-FFF2-40B4-BE49-F238E27FC236}">
                  <a16:creationId xmlns:a16="http://schemas.microsoft.com/office/drawing/2014/main" id="{9E375347-E880-4672-992A-C5D936A9A8B3}"/>
                </a:ext>
              </a:extLst>
            </p:cNvPr>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13" name="Freeform 12">
              <a:extLst>
                <a:ext uri="{FF2B5EF4-FFF2-40B4-BE49-F238E27FC236}">
                  <a16:creationId xmlns:a16="http://schemas.microsoft.com/office/drawing/2014/main" id="{73103450-85A9-4D5B-A458-2662F6E6A1B8}"/>
                </a:ext>
              </a:extLst>
            </p:cNvPr>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14" name="TextBox 13">
            <a:extLst>
              <a:ext uri="{FF2B5EF4-FFF2-40B4-BE49-F238E27FC236}">
                <a16:creationId xmlns:a16="http://schemas.microsoft.com/office/drawing/2014/main" id="{1509C4AD-2E3F-4500-A723-1F51B4906D51}"/>
              </a:ext>
            </a:extLst>
          </p:cNvPr>
          <p:cNvSpPr txBox="1"/>
          <p:nvPr userDrawn="1"/>
        </p:nvSpPr>
        <p:spPr bwMode="white">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16" name="TextBox 15">
            <a:extLst>
              <a:ext uri="{FF2B5EF4-FFF2-40B4-BE49-F238E27FC236}">
                <a16:creationId xmlns:a16="http://schemas.microsoft.com/office/drawing/2014/main" id="{967669F2-DB92-4920-A8A8-826B25591FE9}"/>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3" name="Text Placeholder 2">
            <a:extLst>
              <a:ext uri="{FF2B5EF4-FFF2-40B4-BE49-F238E27FC236}">
                <a16:creationId xmlns:a16="http://schemas.microsoft.com/office/drawing/2014/main" id="{7DB57474-E36F-40E3-9802-188CF74382D7}"/>
              </a:ext>
            </a:extLst>
          </p:cNvPr>
          <p:cNvSpPr>
            <a:spLocks noGrp="1"/>
          </p:cNvSpPr>
          <p:nvPr>
            <p:ph type="body" sz="quarter" idx="14"/>
          </p:nvPr>
        </p:nvSpPr>
        <p:spPr>
          <a:xfrm>
            <a:off x="7215479" y="3886200"/>
            <a:ext cx="4365175" cy="1670050"/>
          </a:xfrm>
        </p:spPr>
        <p:txBody>
          <a:bodyPr anchor="b"/>
          <a:lstStyle>
            <a:lvl1pPr marL="228600" indent="-228600">
              <a:buClr>
                <a:schemeClr val="tx2"/>
              </a:buClr>
              <a:buSzPct val="100000"/>
              <a:buFont typeface="Metropolis" panose="00000500000000000000" pitchFamily="50" charset="0"/>
              <a:buChar char="“"/>
              <a:defRPr sz="2800">
                <a:solidFill>
                  <a:schemeClr val="tx2"/>
                </a:solidFill>
              </a:defRPr>
            </a:lvl1pPr>
            <a:lvl2pPr marL="2730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5275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7E3E8B-0F66-4996-9785-6E9531D89A5A}"/>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sz="1800" dirty="0">
              <a:latin typeface="+mj-lt"/>
            </a:endParaRPr>
          </a:p>
        </p:txBody>
      </p:sp>
      <p:sp>
        <p:nvSpPr>
          <p:cNvPr id="12" name="TextBox 11">
            <a:extLst>
              <a:ext uri="{FF2B5EF4-FFF2-40B4-BE49-F238E27FC236}">
                <a16:creationId xmlns:a16="http://schemas.microsoft.com/office/drawing/2014/main" id="{2A38E960-BC30-41E5-821A-130489A6F141}"/>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solidFill>
                <a:latin typeface="+mj-lt"/>
              </a:rPr>
              <a:t>Confidential   </a:t>
            </a:r>
            <a:r>
              <a:rPr lang="en-US" sz="800" dirty="0">
                <a:solidFill>
                  <a:schemeClr val="tx1"/>
                </a:solidFill>
                <a:latin typeface="+mj-lt"/>
                <a:cs typeface="Arial" panose="020B0604020202020204" pitchFamily="34" charset="0"/>
              </a:rPr>
              <a:t>│</a:t>
            </a:r>
            <a:r>
              <a:rPr lang="en-US" sz="800" dirty="0">
                <a:solidFill>
                  <a:schemeClr val="tx1"/>
                </a:solidFill>
                <a:latin typeface="+mj-lt"/>
              </a:rPr>
              <a:t>  ©</a:t>
            </a:r>
            <a:r>
              <a:rPr lang="is-IS" sz="800" dirty="0">
                <a:solidFill>
                  <a:schemeClr val="tx1"/>
                </a:solidFill>
                <a:latin typeface="+mj-lt"/>
              </a:rPr>
              <a:t>2018</a:t>
            </a:r>
            <a:r>
              <a:rPr lang="en-US" sz="800" dirty="0">
                <a:solidFill>
                  <a:schemeClr val="tx1"/>
                </a:solidFill>
                <a:latin typeface="+mj-lt"/>
              </a:rPr>
              <a:t> VMware, Inc.</a:t>
            </a:r>
          </a:p>
          <a:p>
            <a:pPr>
              <a:lnSpc>
                <a:spcPct val="90000"/>
              </a:lnSpc>
            </a:pPr>
            <a:endParaRPr lang="en-US" sz="800" dirty="0">
              <a:solidFill>
                <a:schemeClr val="tx1"/>
              </a:solidFill>
              <a:latin typeface="+mj-lt"/>
            </a:endParaRPr>
          </a:p>
        </p:txBody>
      </p:sp>
      <p:sp>
        <p:nvSpPr>
          <p:cNvPr id="3" name="Title 2">
            <a:extLst>
              <a:ext uri="{FF2B5EF4-FFF2-40B4-BE49-F238E27FC236}">
                <a16:creationId xmlns:a16="http://schemas.microsoft.com/office/drawing/2014/main" id="{A9985EB2-1092-4CE8-9D04-7D84E433A1FE}"/>
              </a:ext>
            </a:extLst>
          </p:cNvPr>
          <p:cNvSpPr>
            <a:spLocks noGrp="1"/>
          </p:cNvSpPr>
          <p:nvPr>
            <p:ph type="title"/>
          </p:nvPr>
        </p:nvSpPr>
        <p:spPr>
          <a:xfrm>
            <a:off x="579960" y="412751"/>
            <a:ext cx="11003870" cy="384048"/>
          </a:xfrm>
        </p:spPr>
        <p:txBody>
          <a:bodyPr wrap="none"/>
          <a:lstStyle/>
          <a:p>
            <a:r>
              <a:rPr lang="en-US"/>
              <a:t>Click to edit Master title style</a:t>
            </a:r>
            <a:endParaRPr lang="en-US" dirty="0"/>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p:nvPr>
        </p:nvSpPr>
        <p:spPr>
          <a:xfrm>
            <a:off x="593021" y="811831"/>
            <a:ext cx="10990809"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Content Placeholder 9">
            <a:extLst>
              <a:ext uri="{FF2B5EF4-FFF2-40B4-BE49-F238E27FC236}">
                <a16:creationId xmlns:a16="http://schemas.microsoft.com/office/drawing/2014/main" id="{91113788-DE7E-4DDC-872C-D3B34996E739}"/>
              </a:ext>
            </a:extLst>
          </p:cNvPr>
          <p:cNvSpPr>
            <a:spLocks noGrp="1"/>
          </p:cNvSpPr>
          <p:nvPr>
            <p:ph sz="quarter" idx="11"/>
          </p:nvPr>
        </p:nvSpPr>
        <p:spPr>
          <a:xfrm>
            <a:off x="608172" y="1600200"/>
            <a:ext cx="10975658" cy="4572000"/>
          </a:xfrm>
        </p:spPr>
        <p:txBody>
          <a:bodyPr/>
          <a:lstStyle>
            <a:lvl5pPr>
              <a:defRPr/>
            </a:lvl5pPr>
            <a:lvl6pPr marL="228600" indent="-22860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5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12" name="TextBox 11">
            <a:extLst>
              <a:ext uri="{FF2B5EF4-FFF2-40B4-BE49-F238E27FC236}">
                <a16:creationId xmlns:a16="http://schemas.microsoft.com/office/drawing/2014/main" id="{043FF99D-8522-4698-BE65-7CC8406878E4}"/>
              </a:ext>
            </a:extLst>
          </p:cNvPr>
          <p:cNvSpPr txBox="1"/>
          <p:nvPr userDrawn="1"/>
        </p:nvSpPr>
        <p:spPr>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6" name="Title 5">
            <a:extLst>
              <a:ext uri="{FF2B5EF4-FFF2-40B4-BE49-F238E27FC236}">
                <a16:creationId xmlns:a16="http://schemas.microsoft.com/office/drawing/2014/main" id="{2E333358-58C9-4949-98D5-BC5D4A3168CB}"/>
              </a:ext>
            </a:extLst>
          </p:cNvPr>
          <p:cNvSpPr>
            <a:spLocks noGrp="1"/>
          </p:cNvSpPr>
          <p:nvPr>
            <p:ph type="title"/>
          </p:nvPr>
        </p:nvSpPr>
        <p:spPr/>
        <p:txBody>
          <a:bodyPr wrap="none"/>
          <a:lstStyle>
            <a:lvl1pPr>
              <a:spcBef>
                <a:spcPts val="0"/>
              </a:spcBef>
              <a:defRPr/>
            </a:lvl1pPr>
          </a:lstStyle>
          <a:p>
            <a:r>
              <a:rPr lang="en-US"/>
              <a:t>Click to edit Master title style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p:nvPr>
        </p:nvSpPr>
        <p:spPr>
          <a:xfrm>
            <a:off x="593021" y="811831"/>
            <a:ext cx="10965543"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5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Photo – Gree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C1CF85-FDE0-4FD4-AE75-520789FA51B5}"/>
              </a:ext>
            </a:extLst>
          </p:cNvPr>
          <p:cNvSpPr txBox="1"/>
          <p:nvPr userDrawn="1"/>
        </p:nvSpPr>
        <p:spPr bwMode="white">
          <a:xfrm>
            <a:off x="2118108" y="6510279"/>
            <a:ext cx="1966005"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2"/>
                </a:solidFill>
                <a:latin typeface="+mj-lt"/>
              </a:rPr>
              <a:t>Confidential   </a:t>
            </a:r>
            <a:r>
              <a:rPr lang="en-US" sz="800" dirty="0">
                <a:solidFill>
                  <a:schemeClr val="tx2"/>
                </a:solidFill>
                <a:latin typeface="+mj-lt"/>
                <a:cs typeface="Arial" panose="020B0604020202020204" pitchFamily="34" charset="0"/>
              </a:rPr>
              <a:t>│</a:t>
            </a:r>
            <a:r>
              <a:rPr lang="en-US" sz="800" dirty="0">
                <a:solidFill>
                  <a:schemeClr val="tx2"/>
                </a:solidFill>
                <a:latin typeface="+mj-lt"/>
              </a:rPr>
              <a:t>  ©</a:t>
            </a:r>
            <a:r>
              <a:rPr lang="is-IS" sz="800" dirty="0">
                <a:solidFill>
                  <a:schemeClr val="tx2"/>
                </a:solidFill>
                <a:latin typeface="+mj-lt"/>
              </a:rPr>
              <a:t>2018</a:t>
            </a:r>
            <a:r>
              <a:rPr lang="en-US" sz="800" dirty="0">
                <a:solidFill>
                  <a:schemeClr val="tx2"/>
                </a:solidFill>
                <a:latin typeface="+mj-lt"/>
              </a:rPr>
              <a:t> VMware, Inc.</a:t>
            </a:r>
          </a:p>
          <a:p>
            <a:pPr>
              <a:lnSpc>
                <a:spcPct val="90000"/>
              </a:lnSpc>
            </a:pPr>
            <a:endParaRPr lang="en-US" sz="800" dirty="0">
              <a:solidFill>
                <a:schemeClr val="tx2"/>
              </a:solidFill>
              <a:latin typeface="+mj-lt"/>
            </a:endParaRPr>
          </a:p>
        </p:txBody>
      </p:sp>
      <p:sp>
        <p:nvSpPr>
          <p:cNvPr id="21" name="TextBox 20">
            <a:extLst>
              <a:ext uri="{FF2B5EF4-FFF2-40B4-BE49-F238E27FC236}">
                <a16:creationId xmlns:a16="http://schemas.microsoft.com/office/drawing/2014/main" id="{55DB13E0-057F-4E9B-A508-8BCFFDA69B67}"/>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2"/>
                </a:solidFill>
                <a:latin typeface="+mj-lt"/>
              </a:rPr>
              <a:pPr algn="r">
                <a:lnSpc>
                  <a:spcPct val="90000"/>
                </a:lnSpc>
              </a:pPr>
              <a:t>‹#›</a:t>
            </a:fld>
            <a:endParaRPr lang="en-US" sz="1800" dirty="0">
              <a:solidFill>
                <a:schemeClr val="tx2"/>
              </a:solidFill>
              <a:latin typeface="+mj-lt"/>
            </a:endParaRPr>
          </a:p>
        </p:txBody>
      </p:sp>
      <p:sp>
        <p:nvSpPr>
          <p:cNvPr id="22" name="Title 1">
            <a:extLst>
              <a:ext uri="{FF2B5EF4-FFF2-40B4-BE49-F238E27FC236}">
                <a16:creationId xmlns:a16="http://schemas.microsoft.com/office/drawing/2014/main" id="{0F92D229-820A-4AB4-9D2F-2D79D4C104CF}"/>
              </a:ext>
            </a:extLst>
          </p:cNvPr>
          <p:cNvSpPr>
            <a:spLocks noGrp="1"/>
          </p:cNvSpPr>
          <p:nvPr>
            <p:ph type="title"/>
          </p:nvPr>
        </p:nvSpPr>
        <p:spPr>
          <a:xfrm>
            <a:off x="-1" y="180382"/>
            <a:ext cx="6096001" cy="1077218"/>
          </a:xfrm>
          <a:solidFill>
            <a:schemeClr val="bg1">
              <a:alpha val="90000"/>
            </a:schemeClr>
          </a:solidFill>
        </p:spPr>
        <p:txBody>
          <a:bodyPr wrap="square" lIns="576072" tIns="182880" rIns="457200" bIns="457200">
            <a:spAutoFit/>
          </a:bodyPr>
          <a:lstStyle>
            <a:lvl1pPr>
              <a:defRPr>
                <a:solidFill>
                  <a:schemeClr val="tx2"/>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D53201EE-D22D-4F4C-BC22-0B071A05CDE1}"/>
              </a:ext>
            </a:extLst>
          </p:cNvPr>
          <p:cNvSpPr>
            <a:spLocks noGrp="1"/>
          </p:cNvSpPr>
          <p:nvPr>
            <p:ph type="subTitle" idx="10"/>
          </p:nvPr>
        </p:nvSpPr>
        <p:spPr>
          <a:xfrm>
            <a:off x="593021" y="811831"/>
            <a:ext cx="5362641" cy="247743"/>
          </a:xfrm>
        </p:spPr>
        <p:txBody>
          <a:bodyPr/>
          <a:lstStyle>
            <a:lvl1pPr marL="0" indent="0" algn="l">
              <a:lnSpc>
                <a:spcPct val="100000"/>
              </a:lnSpc>
              <a:spcBef>
                <a:spcPts val="0"/>
              </a:spcBef>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 Placeholder 3">
            <a:extLst>
              <a:ext uri="{FF2B5EF4-FFF2-40B4-BE49-F238E27FC236}">
                <a16:creationId xmlns:a16="http://schemas.microsoft.com/office/drawing/2014/main" id="{CF322F76-245F-4F96-A66A-51CFFDFD55BB}"/>
              </a:ext>
            </a:extLst>
          </p:cNvPr>
          <p:cNvSpPr>
            <a:spLocks noGrp="1"/>
          </p:cNvSpPr>
          <p:nvPr>
            <p:ph type="body" sz="quarter" idx="11"/>
          </p:nvPr>
        </p:nvSpPr>
        <p:spPr>
          <a:xfrm>
            <a:off x="0" y="1600200"/>
            <a:ext cx="6096001" cy="4572000"/>
          </a:xfrm>
          <a:gradFill>
            <a:gsLst>
              <a:gs pos="0">
                <a:schemeClr val="accent6">
                  <a:alpha val="90000"/>
                </a:schemeClr>
              </a:gs>
              <a:gs pos="98000">
                <a:schemeClr val="accent6"/>
              </a:gs>
              <a:gs pos="98000">
                <a:schemeClr val="accent5"/>
              </a:gs>
              <a:gs pos="100000">
                <a:schemeClr val="accent5"/>
              </a:gs>
            </a:gsLst>
            <a:lin ang="5400000" scaled="1"/>
          </a:gradFill>
        </p:spPr>
        <p:txBody>
          <a:bodyPr lIns="594360" tIns="457200" rIns="457200" bIns="457200"/>
          <a:lstStyle>
            <a:lvl1pP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08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0021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960" y="412751"/>
            <a:ext cx="11003870" cy="381000"/>
          </a:xfrm>
          <a:prstGeom prst="rect">
            <a:avLst/>
          </a:prstGeom>
        </p:spPr>
        <p:txBody>
          <a:bodyPr vert="horz" wrap="none"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1" cy="458046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Rectangle 16">
            <a:extLst>
              <a:ext uri="{FF2B5EF4-FFF2-40B4-BE49-F238E27FC236}">
                <a16:creationId xmlns:a16="http://schemas.microsoft.com/office/drawing/2014/main" id="{BA10A873-392A-4A19-8C2B-DD9BE8754574}"/>
              </a:ext>
            </a:extLst>
          </p:cNvPr>
          <p:cNvSpPr/>
          <p:nvPr userDrawn="1"/>
        </p:nvSpPr>
        <p:spPr bwMode="ltGray">
          <a:xfrm>
            <a:off x="-3443" y="6766560"/>
            <a:ext cx="12195441" cy="91440"/>
          </a:xfrm>
          <a:prstGeom prst="rect">
            <a:avLst/>
          </a:prstGeom>
          <a:gradFill flip="none" rotWithShape="1">
            <a:gsLst>
              <a:gs pos="0">
                <a:srgbClr val="AADB1E"/>
              </a:gs>
              <a:gs pos="25000">
                <a:schemeClr val="accent4"/>
              </a:gs>
              <a:gs pos="100000">
                <a:srgbClr val="003D79"/>
              </a:gs>
              <a:gs pos="50000">
                <a:schemeClr val="accent1"/>
              </a:gs>
              <a:gs pos="75000">
                <a:schemeClr val="accent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nvGrpSpPr>
          <p:cNvPr id="19" name="Group 18">
            <a:extLst>
              <a:ext uri="{FF2B5EF4-FFF2-40B4-BE49-F238E27FC236}">
                <a16:creationId xmlns:a16="http://schemas.microsoft.com/office/drawing/2014/main" id="{EC1D3E06-3BD4-444D-80CC-06D1EF0FE80E}"/>
              </a:ext>
            </a:extLst>
          </p:cNvPr>
          <p:cNvGrpSpPr/>
          <p:nvPr userDrawn="1"/>
        </p:nvGrpSpPr>
        <p:grpSpPr bwMode="black">
          <a:xfrm>
            <a:off x="618040" y="6446045"/>
            <a:ext cx="1100079" cy="173355"/>
            <a:chOff x="-84138" y="5622925"/>
            <a:chExt cx="4330701" cy="682626"/>
          </a:xfrm>
          <a:solidFill>
            <a:schemeClr val="tx2"/>
          </a:solidFill>
        </p:grpSpPr>
        <p:sp>
          <p:nvSpPr>
            <p:cNvPr id="20" name="Freeform 6">
              <a:extLst>
                <a:ext uri="{FF2B5EF4-FFF2-40B4-BE49-F238E27FC236}">
                  <a16:creationId xmlns:a16="http://schemas.microsoft.com/office/drawing/2014/main" id="{B65990C3-6A4D-4AAF-8BC8-286DA7478543}"/>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1" name="Freeform 7">
              <a:extLst>
                <a:ext uri="{FF2B5EF4-FFF2-40B4-BE49-F238E27FC236}">
                  <a16:creationId xmlns:a16="http://schemas.microsoft.com/office/drawing/2014/main" id="{1BB1B930-0B72-49D9-807B-10C096968E56}"/>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2" name="Freeform 8">
              <a:extLst>
                <a:ext uri="{FF2B5EF4-FFF2-40B4-BE49-F238E27FC236}">
                  <a16:creationId xmlns:a16="http://schemas.microsoft.com/office/drawing/2014/main" id="{5E1DF962-E59C-4F9C-B967-2BC43B7C3DC4}"/>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3" name="Freeform 9">
              <a:extLst>
                <a:ext uri="{FF2B5EF4-FFF2-40B4-BE49-F238E27FC236}">
                  <a16:creationId xmlns:a16="http://schemas.microsoft.com/office/drawing/2014/main" id="{C586DD09-1AA3-4DE6-9C72-75B08B54381E}"/>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4" name="Freeform 10">
              <a:extLst>
                <a:ext uri="{FF2B5EF4-FFF2-40B4-BE49-F238E27FC236}">
                  <a16:creationId xmlns:a16="http://schemas.microsoft.com/office/drawing/2014/main" id="{84663C30-A17E-456F-8614-312799660BD1}"/>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5" name="Freeform 11">
              <a:extLst>
                <a:ext uri="{FF2B5EF4-FFF2-40B4-BE49-F238E27FC236}">
                  <a16:creationId xmlns:a16="http://schemas.microsoft.com/office/drawing/2014/main" id="{EB05CCD1-E6FF-4DBF-BA36-72637BFA33F2}"/>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sp>
          <p:nvSpPr>
            <p:cNvPr id="26" name="Freeform 12">
              <a:extLst>
                <a:ext uri="{FF2B5EF4-FFF2-40B4-BE49-F238E27FC236}">
                  <a16:creationId xmlns:a16="http://schemas.microsoft.com/office/drawing/2014/main" id="{5918E981-84A6-4893-B532-8EE3239C18EC}"/>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aseline="0" dirty="0"/>
            </a:p>
          </p:txBody>
        </p:sp>
      </p:grpSp>
      <p:sp>
        <p:nvSpPr>
          <p:cNvPr id="4" name="Footer Placeholder 3">
            <a:extLst>
              <a:ext uri="{FF2B5EF4-FFF2-40B4-BE49-F238E27FC236}">
                <a16:creationId xmlns:a16="http://schemas.microsoft.com/office/drawing/2014/main" id="{BEF1624D-C6F3-491A-900C-3682A0885FB8}"/>
              </a:ext>
            </a:extLst>
          </p:cNvPr>
          <p:cNvSpPr>
            <a:spLocks noGrp="1"/>
          </p:cNvSpPr>
          <p:nvPr>
            <p:ph type="ftr" sz="quarter" idx="3"/>
          </p:nvPr>
        </p:nvSpPr>
        <p:spPr>
          <a:xfrm>
            <a:off x="4038065" y="7357379"/>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1F4F5AA3-650D-44AF-B5AD-AF6285F85070}"/>
              </a:ext>
            </a:extLst>
          </p:cNvPr>
          <p:cNvSpPr>
            <a:spLocks noGrp="1"/>
          </p:cNvSpPr>
          <p:nvPr>
            <p:ph type="sldNum" sz="quarter" idx="4"/>
          </p:nvPr>
        </p:nvSpPr>
        <p:spPr>
          <a:xfrm>
            <a:off x="8611256" y="7357379"/>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D272-B144-4FC0-9AAB-B4E150875944}" type="slidenum">
              <a:rPr lang="en-US" smtClean="0"/>
              <a:t>‹#›</a:t>
            </a:fld>
            <a:endParaRPr lang="en-US"/>
          </a:p>
        </p:txBody>
      </p:sp>
    </p:spTree>
    <p:extLst>
      <p:ext uri="{BB962C8B-B14F-4D97-AF65-F5344CB8AC3E}">
        <p14:creationId xmlns:p14="http://schemas.microsoft.com/office/powerpoint/2010/main" val="250445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2800" b="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spcAft>
          <a:spcPts val="0"/>
        </a:spcAft>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173038" indent="-173038" algn="l" defTabSz="914400" rtl="0" eaLnBrk="1" latinLnBrk="0" hangingPunct="1">
        <a:lnSpc>
          <a:spcPct val="100000"/>
        </a:lnSpc>
        <a:spcBef>
          <a:spcPts val="1800"/>
        </a:spcBef>
        <a:buClr>
          <a:schemeClr val="tx1">
            <a:lumMod val="60000"/>
            <a:lumOff val="40000"/>
          </a:schemeClr>
        </a:buClr>
        <a:buSzPct val="90000"/>
        <a:buFont typeface="+mj-lt"/>
        <a:buAutoNum type="arabicPeriod"/>
        <a:defRPr sz="2000" kern="1200">
          <a:solidFill>
            <a:schemeClr val="tx2"/>
          </a:solidFill>
          <a:latin typeface="+mn-lt"/>
          <a:ea typeface="+mn-ea"/>
          <a:cs typeface="+mn-cs"/>
        </a:defRPr>
      </a:lvl6pPr>
      <a:lvl7pPr marL="515938" indent="-231775" algn="l" defTabSz="914400" rtl="0" eaLnBrk="1" latinLnBrk="0" hangingPunct="1">
        <a:lnSpc>
          <a:spcPct val="100000"/>
        </a:lnSpc>
        <a:spcBef>
          <a:spcPts val="300"/>
        </a:spcBef>
        <a:buClr>
          <a:schemeClr val="tx1">
            <a:lumMod val="60000"/>
            <a:lumOff val="40000"/>
          </a:schemeClr>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100000"/>
        </a:lnSpc>
        <a:spcBef>
          <a:spcPts val="300"/>
        </a:spcBef>
        <a:buClr>
          <a:schemeClr val="tx1">
            <a:lumMod val="60000"/>
            <a:lumOff val="40000"/>
          </a:schemeClr>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1">
            <a:lumMod val="60000"/>
            <a:lumOff val="40000"/>
          </a:schemeClr>
        </a:buClr>
        <a:buSzPct val="90000"/>
        <a:buFont typeface="+mj-lt"/>
        <a:buAutoNum type="alphaUcPeriod"/>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vmware.com/virtualblocks/2017/04/11/vsan-6-6-native-data-at-rest-encrypt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docs.vmware.com/en/VMware-vSphere/6.5/com.vmware.vsphere.security.doc/GUID-B3DA9865-A28F-4EFD-ACF4-CBC8813ED110.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vmware.com/content/dam/digitalmarketing/vmware/en/pdf/products/vsan/vmware-vsan-67-licensing-guide.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toragehub.vmware.com/export_to_pdf/vmware-r-vsan-tm-network-desig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pp.liveoptics.com/register/vmwar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robware.net/rvtoo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vsanreadynode.vmware.com/RN/R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vsansizer.vmware.co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hyperlink" Target="http://blog.thenetworknerd.com/2017/09/04/if-vsan-powered-the-matrix"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hyperlink" Target="https://kb.vmware.com/s/article/52084"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kb.vmware.com/s/article/211395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jpeg"/><Relationship Id="rId3" Type="http://schemas.openxmlformats.org/officeDocument/2006/relationships/notesSlide" Target="../notesSlides/notesSlide25.xml"/><Relationship Id="rId21" Type="http://schemas.openxmlformats.org/officeDocument/2006/relationships/image" Target="../media/image62.png"/><Relationship Id="rId7" Type="http://schemas.openxmlformats.org/officeDocument/2006/relationships/image" Target="../media/image48.tiff"/><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slideLayout" Target="../slideLayouts/slideLayout33.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tags" Target="../tags/tag3.xml"/><Relationship Id="rId6" Type="http://schemas.openxmlformats.org/officeDocument/2006/relationships/image" Target="../media/image47.tiff"/><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storagehub.vmware.com/t/vmware-vsan/vsan-features-vs-vsphere-version/vsan-feature-list-1/"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blogs.vmware.com/virtualblocks/2017/05/22/look-vsan-readylabs-powers-largest-choice-hci-hardware" TargetMode="External"/><Relationship Id="rId3" Type="http://schemas.openxmlformats.org/officeDocument/2006/relationships/hyperlink" Target="https://storagehub.vmware.com/" TargetMode="External"/><Relationship Id="rId7" Type="http://schemas.openxmlformats.org/officeDocument/2006/relationships/hyperlink" Target="http://www.vspeakingpodcast.com/episodes/7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vspeakingpodcast.com/episodes/79" TargetMode="External"/><Relationship Id="rId5" Type="http://schemas.openxmlformats.org/officeDocument/2006/relationships/hyperlink" Target="https://blogs.vmware.com/virtualblocks/2017/07/20/vspeaking-podcast-episode-51-vsan-readylabs/" TargetMode="External"/><Relationship Id="rId4" Type="http://schemas.openxmlformats.org/officeDocument/2006/relationships/hyperlink" Target="http://www.vspeakingpodcast.com/" TargetMode="External"/><Relationship Id="rId9" Type="http://schemas.openxmlformats.org/officeDocument/2006/relationships/hyperlink" Target="https://www.vmware.com/resources/compatibility/pdf/vi_vsan_rn_guide.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virtuallyghetto.com/2018/08/direct-playback-urls-for-all-vmworld-2018-us-sessions.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kb.vmware.com/s/article/5371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log.thenetworknerd.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65.png"/><Relationship Id="rId4" Type="http://schemas.openxmlformats.org/officeDocument/2006/relationships/hyperlink" Target="http://nerd-journe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42F4-4481-49D5-A1C7-C4E59A4F2F2D}"/>
              </a:ext>
            </a:extLst>
          </p:cNvPr>
          <p:cNvSpPr>
            <a:spLocks noGrp="1"/>
          </p:cNvSpPr>
          <p:nvPr>
            <p:ph type="title"/>
          </p:nvPr>
        </p:nvSpPr>
        <p:spPr/>
        <p:txBody>
          <a:bodyPr/>
          <a:lstStyle/>
          <a:p>
            <a:r>
              <a:rPr lang="en-US" dirty="0"/>
              <a:t>If </a:t>
            </a:r>
            <a:r>
              <a:rPr lang="en-US" dirty="0" err="1"/>
              <a:t>vSAN</a:t>
            </a:r>
            <a:r>
              <a:rPr lang="en-US" dirty="0"/>
              <a:t> Powered The Matrix</a:t>
            </a:r>
          </a:p>
        </p:txBody>
      </p:sp>
      <p:sp>
        <p:nvSpPr>
          <p:cNvPr id="3" name="Subtitle 2">
            <a:extLst>
              <a:ext uri="{FF2B5EF4-FFF2-40B4-BE49-F238E27FC236}">
                <a16:creationId xmlns:a16="http://schemas.microsoft.com/office/drawing/2014/main" id="{E7D3D73F-7BC1-42DA-A44F-A1946C37576F}"/>
              </a:ext>
            </a:extLst>
          </p:cNvPr>
          <p:cNvSpPr>
            <a:spLocks noGrp="1"/>
          </p:cNvSpPr>
          <p:nvPr>
            <p:ph type="subTitle" idx="10"/>
          </p:nvPr>
        </p:nvSpPr>
        <p:spPr/>
        <p:txBody>
          <a:bodyPr/>
          <a:lstStyle/>
          <a:p>
            <a:endParaRPr lang="en-US" dirty="0"/>
          </a:p>
        </p:txBody>
      </p:sp>
      <p:sp>
        <p:nvSpPr>
          <p:cNvPr id="4" name="Text Placeholder 3">
            <a:extLst>
              <a:ext uri="{FF2B5EF4-FFF2-40B4-BE49-F238E27FC236}">
                <a16:creationId xmlns:a16="http://schemas.microsoft.com/office/drawing/2014/main" id="{7C0B2B52-99C3-4EA1-911E-A03661CD7A55}"/>
              </a:ext>
            </a:extLst>
          </p:cNvPr>
          <p:cNvSpPr>
            <a:spLocks noGrp="1"/>
          </p:cNvSpPr>
          <p:nvPr>
            <p:ph type="body" sz="quarter" idx="11"/>
          </p:nvPr>
        </p:nvSpPr>
        <p:spPr/>
        <p:txBody>
          <a:bodyPr/>
          <a:lstStyle/>
          <a:p>
            <a:r>
              <a:rPr lang="en-US" dirty="0"/>
              <a:t>Nick Korte</a:t>
            </a:r>
          </a:p>
          <a:p>
            <a:r>
              <a:rPr lang="en-US" dirty="0"/>
              <a:t>@</a:t>
            </a:r>
            <a:r>
              <a:rPr lang="en-US" dirty="0" err="1"/>
              <a:t>NetworkNerd</a:t>
            </a:r>
            <a:r>
              <a:rPr lang="en-US" dirty="0"/>
              <a:t>_</a:t>
            </a:r>
          </a:p>
        </p:txBody>
      </p:sp>
      <p:sp>
        <p:nvSpPr>
          <p:cNvPr id="5" name="Text Placeholder 4">
            <a:extLst>
              <a:ext uri="{FF2B5EF4-FFF2-40B4-BE49-F238E27FC236}">
                <a16:creationId xmlns:a16="http://schemas.microsoft.com/office/drawing/2014/main" id="{7ADF3EB5-6518-42CA-B104-C126D5379E40}"/>
              </a:ext>
            </a:extLst>
          </p:cNvPr>
          <p:cNvSpPr>
            <a:spLocks noGrp="1"/>
          </p:cNvSpPr>
          <p:nvPr>
            <p:ph type="body" sz="quarter" idx="12"/>
          </p:nvPr>
        </p:nvSpPr>
        <p:spPr/>
        <p:txBody>
          <a:bodyPr/>
          <a:lstStyle/>
          <a:p>
            <a:r>
              <a:rPr lang="en-US" dirty="0"/>
              <a:t>Solution Engineer, VMware</a:t>
            </a:r>
          </a:p>
        </p:txBody>
      </p:sp>
      <p:sp>
        <p:nvSpPr>
          <p:cNvPr id="7" name="Text Placeholder 9">
            <a:extLst>
              <a:ext uri="{FF2B5EF4-FFF2-40B4-BE49-F238E27FC236}">
                <a16:creationId xmlns:a16="http://schemas.microsoft.com/office/drawing/2014/main" id="{3885C05E-1B8D-473F-AD11-9ED0A46D04C4}"/>
              </a:ext>
            </a:extLst>
          </p:cNvPr>
          <p:cNvSpPr>
            <a:spLocks noGrp="1"/>
          </p:cNvSpPr>
          <p:nvPr>
            <p:ph type="body" sz="quarter" idx="13"/>
          </p:nvPr>
        </p:nvSpPr>
        <p:spPr/>
        <p:txBody>
          <a:bodyPr/>
          <a:lstStyle/>
          <a:p>
            <a:r>
              <a:rPr lang="en-US" dirty="0"/>
              <a:t>October 2, 2018</a:t>
            </a:r>
          </a:p>
        </p:txBody>
      </p:sp>
    </p:spTree>
    <p:extLst>
      <p:ext uri="{BB962C8B-B14F-4D97-AF65-F5344CB8AC3E}">
        <p14:creationId xmlns:p14="http://schemas.microsoft.com/office/powerpoint/2010/main" val="177724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Security and Compliance</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err="1"/>
              <a:t>vSAN</a:t>
            </a:r>
            <a:r>
              <a:rPr lang="en-US" sz="1800" dirty="0"/>
              <a:t> Encryption – for data at rest</a:t>
            </a:r>
          </a:p>
          <a:p>
            <a:pPr marL="795338" lvl="7" indent="-285750">
              <a:buFont typeface="Arial" panose="020B0604020202020204" pitchFamily="34" charset="0"/>
              <a:buChar char="•"/>
            </a:pPr>
            <a:r>
              <a:rPr lang="en-US" sz="1600" dirty="0">
                <a:hlinkClick r:id="rId3"/>
              </a:rPr>
              <a:t>https://blogs.vmware.com/virtualblocks/2017/04/11/vsan-6-6-native-data-at-rest-encryption</a:t>
            </a:r>
            <a:r>
              <a:rPr lang="en-US" sz="1600" dirty="0"/>
              <a:t> </a:t>
            </a:r>
          </a:p>
          <a:p>
            <a:pPr marL="795338" lvl="7" indent="-285750">
              <a:buFont typeface="Arial" panose="020B0604020202020204" pitchFamily="34" charset="0"/>
              <a:buChar char="•"/>
            </a:pPr>
            <a:r>
              <a:rPr lang="en-US" sz="1600" dirty="0" err="1"/>
              <a:t>vSAN</a:t>
            </a:r>
            <a:r>
              <a:rPr lang="en-US" sz="1600" dirty="0"/>
              <a:t> Enterprise license</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VM Encryption – per VM, encrypted </a:t>
            </a:r>
            <a:r>
              <a:rPr lang="en-US" sz="1800" dirty="0" err="1"/>
              <a:t>vMotion</a:t>
            </a:r>
            <a:endParaRPr lang="en-US" sz="1800" dirty="0"/>
          </a:p>
          <a:p>
            <a:pPr marL="795338" lvl="7" indent="-285750">
              <a:buFont typeface="Arial" panose="020B0604020202020204" pitchFamily="34" charset="0"/>
              <a:buChar char="•"/>
            </a:pPr>
            <a:r>
              <a:rPr lang="en-US" sz="1600" dirty="0">
                <a:hlinkClick r:id="rId4"/>
              </a:rPr>
              <a:t>https://docs.vmware.com/en/VMware-vSphere/6.5/com.vmware.vsphere.security.doc/GUID-B3DA9865-A28F-4EFD-ACF4-CBC8813ED110.html</a:t>
            </a:r>
            <a:r>
              <a:rPr lang="en-US" sz="1600" dirty="0"/>
              <a:t>   </a:t>
            </a:r>
          </a:p>
          <a:p>
            <a:pPr marL="795338" lvl="7" indent="-285750">
              <a:buFont typeface="Arial" panose="020B0604020202020204" pitchFamily="34" charset="0"/>
              <a:buChar char="•"/>
            </a:pPr>
            <a:r>
              <a:rPr lang="en-US" sz="1600" dirty="0"/>
              <a:t>vSphere Enterprise Plus license</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Need external KMS for both</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DON’T ENCRYPT THE VCSA!!!!!</a:t>
            </a:r>
          </a:p>
          <a:p>
            <a:pPr marL="569913" lvl="6"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169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Licensing, Part 1	</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endParaRPr lang="en-US" dirty="0"/>
          </a:p>
          <a:p>
            <a:endParaRPr lang="en-US" dirty="0"/>
          </a:p>
        </p:txBody>
      </p:sp>
      <p:pic>
        <p:nvPicPr>
          <p:cNvPr id="2" name="Picture 1">
            <a:extLst>
              <a:ext uri="{FF2B5EF4-FFF2-40B4-BE49-F238E27FC236}">
                <a16:creationId xmlns:a16="http://schemas.microsoft.com/office/drawing/2014/main" id="{DA674F08-7AD2-4843-85B1-810A126BC304}"/>
              </a:ext>
            </a:extLst>
          </p:cNvPr>
          <p:cNvPicPr>
            <a:picLocks noChangeAspect="1"/>
          </p:cNvPicPr>
          <p:nvPr/>
        </p:nvPicPr>
        <p:blipFill>
          <a:blip r:embed="rId3"/>
          <a:stretch>
            <a:fillRect/>
          </a:stretch>
        </p:blipFill>
        <p:spPr>
          <a:xfrm>
            <a:off x="2679887" y="1009932"/>
            <a:ext cx="6654794" cy="5377163"/>
          </a:xfrm>
          <a:prstGeom prst="rect">
            <a:avLst/>
          </a:prstGeom>
        </p:spPr>
      </p:pic>
    </p:spTree>
    <p:extLst>
      <p:ext uri="{BB962C8B-B14F-4D97-AF65-F5344CB8AC3E}">
        <p14:creationId xmlns:p14="http://schemas.microsoft.com/office/powerpoint/2010/main" val="5709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Licensing, Part 2	</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err="1"/>
              <a:t>vSAN</a:t>
            </a:r>
            <a:r>
              <a:rPr lang="en-US" sz="1800" dirty="0"/>
              <a:t> Advanced comes with Horizon Advanced / Enterprise</a:t>
            </a:r>
          </a:p>
          <a:p>
            <a:pPr marL="795338" lvl="7" indent="-285750">
              <a:buFont typeface="Arial" panose="020B0604020202020204" pitchFamily="34" charset="0"/>
              <a:buChar char="•"/>
            </a:pPr>
            <a:r>
              <a:rPr lang="en-US" sz="1600" dirty="0"/>
              <a:t>Easy add-on upgrade to </a:t>
            </a:r>
            <a:r>
              <a:rPr lang="en-US" sz="1600" dirty="0" err="1"/>
              <a:t>vSAN</a:t>
            </a:r>
            <a:r>
              <a:rPr lang="en-US" sz="1600" dirty="0"/>
              <a:t> Enterprise (encryption, stretched clusters)</a:t>
            </a:r>
          </a:p>
          <a:p>
            <a:pPr marL="795338" lvl="7" indent="-285750">
              <a:buFont typeface="Arial" panose="020B0604020202020204" pitchFamily="34" charset="0"/>
              <a:buChar char="•"/>
            </a:pPr>
            <a:endParaRPr lang="en-US" sz="1600" dirty="0"/>
          </a:p>
          <a:p>
            <a:pPr marL="795338" lvl="7" indent="-285750">
              <a:buFont typeface="Arial" panose="020B0604020202020204" pitchFamily="34" charset="0"/>
              <a:buChar char="•"/>
            </a:pPr>
            <a:endParaRPr lang="en-US" sz="1600" dirty="0"/>
          </a:p>
          <a:p>
            <a:pPr marL="569913" lvl="6" indent="-285750">
              <a:buFont typeface="Arial" panose="020B0604020202020204" pitchFamily="34" charset="0"/>
              <a:buChar char="•"/>
            </a:pPr>
            <a:r>
              <a:rPr lang="en-US" sz="1800" dirty="0" err="1"/>
              <a:t>vSAN</a:t>
            </a:r>
            <a:r>
              <a:rPr lang="en-US" sz="1800" dirty="0"/>
              <a:t> for Desktop Standard / Advanced / Enterprise</a:t>
            </a:r>
          </a:p>
          <a:p>
            <a:pPr marL="795338" lvl="7" indent="-285750">
              <a:buFont typeface="Arial" panose="020B0604020202020204" pitchFamily="34" charset="0"/>
              <a:buChar char="•"/>
            </a:pPr>
            <a:r>
              <a:rPr lang="en-US" sz="1600" dirty="0"/>
              <a:t>Licensed per concurrent user for VDI (not just Horizon) – 10 or 100 packs</a:t>
            </a:r>
          </a:p>
          <a:p>
            <a:pPr marL="795338" lvl="7" indent="-285750">
              <a:buFont typeface="Arial" panose="020B0604020202020204" pitchFamily="34" charset="0"/>
              <a:buChar char="•"/>
            </a:pPr>
            <a:endParaRPr lang="en-US" sz="1600" dirty="0"/>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err="1"/>
              <a:t>vSAN</a:t>
            </a:r>
            <a:r>
              <a:rPr lang="en-US" sz="1800" dirty="0"/>
              <a:t> ROBO limited to 25 VMs at any single location</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Get the </a:t>
            </a:r>
            <a:r>
              <a:rPr lang="en-US" sz="1800" dirty="0" err="1"/>
              <a:t>vSAN</a:t>
            </a:r>
            <a:r>
              <a:rPr lang="en-US" sz="1800" dirty="0"/>
              <a:t> 6.7 licensing guide here - </a:t>
            </a:r>
            <a:r>
              <a:rPr lang="en-US" sz="1800" dirty="0">
                <a:hlinkClick r:id="rId3"/>
              </a:rPr>
              <a:t>https://www.vmware.com/content/dam/digitalmarketing/vmware/en/pdf/products/vsan/vmware-vsan-67-licensing-guide.pdf</a:t>
            </a:r>
            <a:r>
              <a:rPr lang="en-US" sz="1800" dirty="0"/>
              <a:t> </a:t>
            </a:r>
          </a:p>
          <a:p>
            <a:endParaRPr lang="en-US" dirty="0"/>
          </a:p>
        </p:txBody>
      </p:sp>
    </p:spTree>
    <p:extLst>
      <p:ext uri="{BB962C8B-B14F-4D97-AF65-F5344CB8AC3E}">
        <p14:creationId xmlns:p14="http://schemas.microsoft.com/office/powerpoint/2010/main" val="23016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Networking, Part 1</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a:t>Hybrid</a:t>
            </a:r>
          </a:p>
          <a:p>
            <a:pPr marL="795338" lvl="7" indent="-285750">
              <a:buFont typeface="Arial" panose="020B0604020202020204" pitchFamily="34" charset="0"/>
              <a:buChar char="•"/>
            </a:pPr>
            <a:r>
              <a:rPr lang="en-US" sz="1600" dirty="0"/>
              <a:t>Dedicated 1 </a:t>
            </a:r>
            <a:r>
              <a:rPr lang="en-US" sz="1600" dirty="0" err="1"/>
              <a:t>GbE</a:t>
            </a:r>
            <a:r>
              <a:rPr lang="en-US" sz="1600" dirty="0"/>
              <a:t> supported</a:t>
            </a:r>
          </a:p>
          <a:p>
            <a:pPr marL="795338" lvl="7" indent="-285750">
              <a:buFont typeface="Arial" panose="020B0604020202020204" pitchFamily="34" charset="0"/>
              <a:buChar char="•"/>
            </a:pPr>
            <a:r>
              <a:rPr lang="en-US" sz="1600" dirty="0"/>
              <a:t>10 </a:t>
            </a:r>
            <a:r>
              <a:rPr lang="en-US" sz="1600" dirty="0" err="1"/>
              <a:t>GbE</a:t>
            </a:r>
            <a:r>
              <a:rPr lang="en-US" sz="1600" dirty="0"/>
              <a:t> recommended if shared with other network traffic types</a:t>
            </a:r>
          </a:p>
          <a:p>
            <a:pPr marL="509588" lvl="7" indent="0">
              <a:buNone/>
            </a:pPr>
            <a:endParaRPr lang="en-US" sz="1800" dirty="0"/>
          </a:p>
          <a:p>
            <a:pPr marL="569913" lvl="6" indent="-285750">
              <a:buFont typeface="Arial" panose="020B0604020202020204" pitchFamily="34" charset="0"/>
              <a:buChar char="•"/>
            </a:pPr>
            <a:r>
              <a:rPr lang="en-US" sz="1800" dirty="0"/>
              <a:t>All-flash</a:t>
            </a:r>
          </a:p>
          <a:p>
            <a:pPr marL="795338" lvl="7" indent="-285750">
              <a:buFont typeface="Arial" panose="020B0604020202020204" pitchFamily="34" charset="0"/>
              <a:buChar char="•"/>
            </a:pPr>
            <a:r>
              <a:rPr lang="en-US" sz="1600" dirty="0"/>
              <a:t>Dedicated or shared 10 </a:t>
            </a:r>
            <a:r>
              <a:rPr lang="en-US" sz="1600" dirty="0" err="1"/>
              <a:t>GbE</a:t>
            </a:r>
            <a:r>
              <a:rPr lang="en-US" sz="1600" dirty="0"/>
              <a:t> required, &lt; 1 </a:t>
            </a:r>
            <a:r>
              <a:rPr lang="en-US" sz="1600" dirty="0" err="1"/>
              <a:t>ms</a:t>
            </a:r>
            <a:r>
              <a:rPr lang="en-US" sz="1600" dirty="0"/>
              <a:t> RTT</a:t>
            </a:r>
          </a:p>
          <a:p>
            <a:pPr marL="795338" lvl="7" indent="-285750">
              <a:buFont typeface="Arial" panose="020B0604020202020204" pitchFamily="34" charset="0"/>
              <a:buChar char="•"/>
            </a:pPr>
            <a:r>
              <a:rPr lang="en-US" sz="1600" dirty="0"/>
              <a:t>Consider 25 </a:t>
            </a:r>
            <a:r>
              <a:rPr lang="en-US" sz="1600" dirty="0" err="1"/>
              <a:t>GbE</a:t>
            </a:r>
            <a:endParaRPr lang="en-US" sz="1600" dirty="0"/>
          </a:p>
          <a:p>
            <a:pPr marL="795338" lvl="7" indent="-285750">
              <a:buFont typeface="Arial" panose="020B0604020202020204" pitchFamily="34" charset="0"/>
              <a:buChar char="•"/>
            </a:pPr>
            <a:r>
              <a:rPr lang="en-US" sz="1600" dirty="0"/>
              <a:t>Use NIOC (requires </a:t>
            </a:r>
            <a:r>
              <a:rPr lang="en-US" sz="1600" dirty="0" err="1"/>
              <a:t>vDS</a:t>
            </a:r>
            <a:r>
              <a:rPr lang="en-US" sz="1600" dirty="0"/>
              <a:t>)</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Jumbo frames to reduce CPU utilization?</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vSphere HA Considerations</a:t>
            </a:r>
          </a:p>
          <a:p>
            <a:pPr marL="795338" lvl="7" indent="-285750">
              <a:buFont typeface="Arial" panose="020B0604020202020204" pitchFamily="34" charset="0"/>
              <a:buChar char="•"/>
            </a:pPr>
            <a:r>
              <a:rPr lang="en-US" sz="1600" dirty="0"/>
              <a:t>Using </a:t>
            </a:r>
            <a:r>
              <a:rPr lang="en-US" sz="1600" dirty="0" err="1"/>
              <a:t>vSAN</a:t>
            </a:r>
            <a:r>
              <a:rPr lang="en-US" sz="1600" dirty="0"/>
              <a:t> network, disable host monitoring before making changes to </a:t>
            </a:r>
            <a:r>
              <a:rPr lang="en-US" sz="1600" dirty="0" err="1"/>
              <a:t>vSAN</a:t>
            </a:r>
            <a:r>
              <a:rPr lang="en-US" sz="1600" dirty="0"/>
              <a:t> networking</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Need </a:t>
            </a:r>
            <a:r>
              <a:rPr lang="en-US" sz="1800" dirty="0" err="1"/>
              <a:t>VMkernel</a:t>
            </a:r>
            <a:r>
              <a:rPr lang="en-US" sz="1800" dirty="0"/>
              <a:t> port for </a:t>
            </a:r>
            <a:r>
              <a:rPr lang="en-US" sz="1800" dirty="0" err="1"/>
              <a:t>vSAN</a:t>
            </a:r>
            <a:endParaRPr lang="en-US" sz="1800" dirty="0"/>
          </a:p>
          <a:p>
            <a:pPr marL="795338" lvl="7" indent="-285750">
              <a:buFont typeface="Arial" panose="020B0604020202020204" pitchFamily="34" charset="0"/>
              <a:buChar char="•"/>
            </a:pPr>
            <a:r>
              <a:rPr lang="en-US" sz="1600" dirty="0"/>
              <a:t>Multiple uplinks, consider link aggregation / LACP and </a:t>
            </a:r>
            <a:r>
              <a:rPr lang="en-US" sz="1600" dirty="0" err="1"/>
              <a:t>vDS</a:t>
            </a:r>
            <a:endParaRPr lang="en-US" sz="1600" dirty="0"/>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31170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Networking, Part 2</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a:t>Stretched clusters</a:t>
            </a:r>
          </a:p>
          <a:p>
            <a:pPr marL="795338" lvl="7" indent="-285750">
              <a:buFont typeface="Arial" panose="020B0604020202020204" pitchFamily="34" charset="0"/>
              <a:buChar char="•"/>
            </a:pPr>
            <a:r>
              <a:rPr lang="en-US" sz="1600" dirty="0"/>
              <a:t>Data to data, &lt; 5 </a:t>
            </a:r>
            <a:r>
              <a:rPr lang="en-US" sz="1600" dirty="0" err="1"/>
              <a:t>ms</a:t>
            </a:r>
            <a:r>
              <a:rPr lang="en-US" sz="1600" dirty="0"/>
              <a:t> RTT, 10 Gb between sites required</a:t>
            </a:r>
          </a:p>
          <a:p>
            <a:pPr marL="795338" lvl="7" indent="-285750">
              <a:buFont typeface="Arial" panose="020B0604020202020204" pitchFamily="34" charset="0"/>
              <a:buChar char="•"/>
            </a:pPr>
            <a:r>
              <a:rPr lang="en-US" sz="1600" dirty="0"/>
              <a:t>Witness to data, &lt; 200 </a:t>
            </a:r>
            <a:r>
              <a:rPr lang="en-US" sz="1600" dirty="0" err="1"/>
              <a:t>ms</a:t>
            </a:r>
            <a:r>
              <a:rPr lang="en-US" sz="1600" dirty="0"/>
              <a:t> RTT, 100 Mbps connectivity at data sites to witness</a:t>
            </a:r>
          </a:p>
          <a:p>
            <a:pPr marL="795338" lvl="7" indent="-285750">
              <a:buFont typeface="Arial" panose="020B0604020202020204" pitchFamily="34" charset="0"/>
              <a:buChar char="•"/>
            </a:pPr>
            <a:endParaRPr lang="en-US" sz="1600" dirty="0"/>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r>
              <a:rPr lang="en-US" dirty="0"/>
              <a:t>No more multicast as of </a:t>
            </a:r>
            <a:r>
              <a:rPr lang="en-US" dirty="0" err="1"/>
              <a:t>vSAN</a:t>
            </a:r>
            <a:r>
              <a:rPr lang="en-US" dirty="0"/>
              <a:t> 6.6 / 6.6.1</a:t>
            </a:r>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r>
              <a:rPr lang="en-US" dirty="0" err="1"/>
              <a:t>vSAN</a:t>
            </a:r>
            <a:r>
              <a:rPr lang="en-US" dirty="0"/>
              <a:t> Network Design Guide - </a:t>
            </a:r>
            <a:r>
              <a:rPr lang="en-US" dirty="0">
                <a:hlinkClick r:id="rId3"/>
              </a:rPr>
              <a:t>https://storagehub.vmware.com/export_to_pdf/vmware-r-vsan-tm-network-design</a:t>
            </a:r>
            <a:r>
              <a:rPr lang="en-US" dirty="0"/>
              <a:t> </a:t>
            </a:r>
          </a:p>
          <a:p>
            <a:pPr marL="569913" lvl="6" indent="-285750">
              <a:buFont typeface="Arial" panose="020B0604020202020204" pitchFamily="34" charset="0"/>
              <a:buChar char="•"/>
            </a:pPr>
            <a:endParaRPr lang="en-US" dirty="0"/>
          </a:p>
          <a:p>
            <a:endParaRPr lang="en-US" dirty="0"/>
          </a:p>
        </p:txBody>
      </p:sp>
      <p:sp>
        <p:nvSpPr>
          <p:cNvPr id="8" name="Frame 7">
            <a:extLst>
              <a:ext uri="{FF2B5EF4-FFF2-40B4-BE49-F238E27FC236}">
                <a16:creationId xmlns:a16="http://schemas.microsoft.com/office/drawing/2014/main" id="{C0FDA645-712F-43D6-804D-1E5D94E2B64E}"/>
              </a:ext>
            </a:extLst>
          </p:cNvPr>
          <p:cNvSpPr/>
          <p:nvPr/>
        </p:nvSpPr>
        <p:spPr>
          <a:xfrm>
            <a:off x="1029421" y="3183349"/>
            <a:ext cx="4283633" cy="511733"/>
          </a:xfrm>
          <a:prstGeom prst="frame">
            <a:avLst/>
          </a:prstGeom>
          <a:solidFill>
            <a:srgbClr val="FF0000"/>
          </a:solidFill>
          <a:ln w="63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3742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Architecting </a:t>
            </a:r>
            <a:r>
              <a:rPr lang="en-US" dirty="0" err="1"/>
              <a:t>vSAN</a:t>
            </a:r>
            <a:r>
              <a:rPr lang="en-US" dirty="0"/>
              <a:t> for Performance – Profiling</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1" y="1600200"/>
            <a:ext cx="10793659" cy="4572000"/>
          </a:xfrm>
        </p:spPr>
        <p:txBody>
          <a:bodyPr/>
          <a:lstStyle/>
          <a:p>
            <a:pPr marL="569913" lvl="6" indent="-285750">
              <a:buFont typeface="Arial" panose="020B0604020202020204" pitchFamily="34" charset="0"/>
              <a:buChar char="•"/>
            </a:pPr>
            <a:r>
              <a:rPr lang="en-US" sz="1800" dirty="0"/>
              <a:t>When should you profile workloads?</a:t>
            </a:r>
          </a:p>
          <a:p>
            <a:pPr marL="284163" lvl="6" indent="0">
              <a:buNone/>
            </a:pPr>
            <a:endParaRPr lang="en-US" sz="1800" dirty="0"/>
          </a:p>
          <a:p>
            <a:pPr marL="284163" lvl="6" indent="0">
              <a:buNone/>
            </a:pPr>
            <a:endParaRPr lang="en-US" sz="1800" dirty="0"/>
          </a:p>
          <a:p>
            <a:pPr marL="569913" lvl="6" indent="-285750">
              <a:buFont typeface="Arial" panose="020B0604020202020204" pitchFamily="34" charset="0"/>
              <a:buChar char="•"/>
            </a:pPr>
            <a:r>
              <a:rPr lang="en-US" sz="1800" dirty="0"/>
              <a:t>Tools to help with profiling</a:t>
            </a:r>
          </a:p>
          <a:p>
            <a:pPr marL="795338" lvl="7" indent="-285750">
              <a:buFont typeface="Arial" panose="020B0604020202020204" pitchFamily="34" charset="0"/>
              <a:buChar char="•"/>
            </a:pPr>
            <a:r>
              <a:rPr lang="en-US" sz="1600" dirty="0" err="1"/>
              <a:t>LiveOptics</a:t>
            </a:r>
            <a:r>
              <a:rPr lang="en-US" sz="1600" dirty="0"/>
              <a:t> </a:t>
            </a:r>
            <a:r>
              <a:rPr lang="en-US" sz="1600" dirty="0" err="1"/>
              <a:t>vSAN</a:t>
            </a:r>
            <a:r>
              <a:rPr lang="en-US" sz="1600" dirty="0"/>
              <a:t> Assessment (LOVA)</a:t>
            </a:r>
          </a:p>
          <a:p>
            <a:pPr marL="509588" lvl="7" indent="0">
              <a:buNone/>
            </a:pPr>
            <a:r>
              <a:rPr lang="en-US" sz="1600" dirty="0">
                <a:hlinkClick r:id="rId3"/>
              </a:rPr>
              <a:t>https://app.liveoptics.com/register/vmware</a:t>
            </a:r>
            <a:r>
              <a:rPr lang="en-US" sz="1600" dirty="0"/>
              <a:t> </a:t>
            </a:r>
          </a:p>
          <a:p>
            <a:pPr marL="509588" lvl="7" indent="0">
              <a:buNone/>
            </a:pPr>
            <a:endParaRPr lang="en-US" sz="1600" dirty="0">
              <a:hlinkClick r:id="rId4"/>
            </a:endParaRPr>
          </a:p>
          <a:p>
            <a:pPr marL="795338" lvl="7" indent="-285750">
              <a:buFont typeface="Arial" panose="020B0604020202020204" pitchFamily="34" charset="0"/>
              <a:buChar char="•"/>
            </a:pPr>
            <a:r>
              <a:rPr lang="en-US" sz="1600" dirty="0">
                <a:hlinkClick r:id="rId4"/>
              </a:rPr>
              <a:t>RV Tools </a:t>
            </a:r>
            <a:endParaRPr lang="en-US" sz="1600" dirty="0"/>
          </a:p>
          <a:p>
            <a:pPr marL="795338" lvl="7" indent="-285750">
              <a:buFont typeface="Arial" panose="020B0604020202020204" pitchFamily="34" charset="0"/>
              <a:buChar char="•"/>
            </a:pPr>
            <a:r>
              <a:rPr lang="en-US" sz="1600" dirty="0"/>
              <a:t>Others…?</a:t>
            </a:r>
          </a:p>
          <a:p>
            <a:pPr marL="795338" lvl="7"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A161FAF8-5D72-4C25-AD6D-064F80CC6CD8}"/>
              </a:ext>
            </a:extLst>
          </p:cNvPr>
          <p:cNvPicPr>
            <a:picLocks noChangeAspect="1"/>
          </p:cNvPicPr>
          <p:nvPr/>
        </p:nvPicPr>
        <p:blipFill>
          <a:blip r:embed="rId5"/>
          <a:stretch>
            <a:fillRect/>
          </a:stretch>
        </p:blipFill>
        <p:spPr>
          <a:xfrm>
            <a:off x="5846967" y="2075016"/>
            <a:ext cx="5797248" cy="4370233"/>
          </a:xfrm>
          <a:prstGeom prst="rect">
            <a:avLst/>
          </a:prstGeom>
        </p:spPr>
      </p:pic>
      <p:pic>
        <p:nvPicPr>
          <p:cNvPr id="3" name="Picture 2">
            <a:extLst>
              <a:ext uri="{FF2B5EF4-FFF2-40B4-BE49-F238E27FC236}">
                <a16:creationId xmlns:a16="http://schemas.microsoft.com/office/drawing/2014/main" id="{582EDD95-3ABC-4C3A-BF52-2B41BF23AD50}"/>
              </a:ext>
            </a:extLst>
          </p:cNvPr>
          <p:cNvPicPr>
            <a:picLocks noChangeAspect="1"/>
          </p:cNvPicPr>
          <p:nvPr/>
        </p:nvPicPr>
        <p:blipFill>
          <a:blip r:embed="rId6"/>
          <a:stretch>
            <a:fillRect/>
          </a:stretch>
        </p:blipFill>
        <p:spPr>
          <a:xfrm>
            <a:off x="6229769" y="1170938"/>
            <a:ext cx="4962691" cy="726903"/>
          </a:xfrm>
          <a:prstGeom prst="rect">
            <a:avLst/>
          </a:prstGeom>
        </p:spPr>
      </p:pic>
    </p:spTree>
    <p:extLst>
      <p:ext uri="{BB962C8B-B14F-4D97-AF65-F5344CB8AC3E}">
        <p14:creationId xmlns:p14="http://schemas.microsoft.com/office/powerpoint/2010/main" val="5290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vSAN Ready Nodes, Part 1</a:t>
            </a:r>
          </a:p>
        </p:txBody>
      </p:sp>
      <p:sp>
        <p:nvSpPr>
          <p:cNvPr id="2" name="Subtitle 1">
            <a:extLst>
              <a:ext uri="{FF2B5EF4-FFF2-40B4-BE49-F238E27FC236}">
                <a16:creationId xmlns:a16="http://schemas.microsoft.com/office/drawing/2014/main" id="{3428138C-D59E-4D93-B653-14DAB0D00075}"/>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p:txBody>
          <a:bodyPr/>
          <a:lstStyle/>
          <a:p>
            <a:r>
              <a:rPr lang="en-US" dirty="0"/>
              <a:t>vSAN ReadyNode Configurator - </a:t>
            </a:r>
            <a:r>
              <a:rPr lang="en-US" dirty="0">
                <a:hlinkClick r:id="rId2"/>
              </a:rPr>
              <a:t>http://vsanreadynode.vmware.com/RN/RN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2133600"/>
            <a:ext cx="8153400" cy="3564950"/>
          </a:xfrm>
          <a:prstGeom prst="rect">
            <a:avLst/>
          </a:prstGeom>
        </p:spPr>
      </p:pic>
    </p:spTree>
    <p:extLst>
      <p:ext uri="{BB962C8B-B14F-4D97-AF65-F5344CB8AC3E}">
        <p14:creationId xmlns:p14="http://schemas.microsoft.com/office/powerpoint/2010/main" val="197269255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vSAN Ready Nodes, Part 2</a:t>
            </a:r>
          </a:p>
        </p:txBody>
      </p:sp>
      <p:sp>
        <p:nvSpPr>
          <p:cNvPr id="3" name="Subtitle 2">
            <a:extLst>
              <a:ext uri="{FF2B5EF4-FFF2-40B4-BE49-F238E27FC236}">
                <a16:creationId xmlns:a16="http://schemas.microsoft.com/office/drawing/2014/main" id="{214E42B9-C213-4FD8-9B57-D8131B03C5A4}"/>
              </a:ext>
            </a:extLst>
          </p:cNvPr>
          <p:cNvSpPr>
            <a:spLocks noGrp="1"/>
          </p:cNvSpPr>
          <p:nvPr>
            <p:ph type="subTitle" idx="10"/>
          </p:nvPr>
        </p:nvSpPr>
        <p:spPr/>
        <p:txBody>
          <a:bodyPr/>
          <a:lstStyle/>
          <a:p>
            <a:endParaRPr lang="en-US"/>
          </a:p>
        </p:txBody>
      </p:sp>
      <p:pic>
        <p:nvPicPr>
          <p:cNvPr id="2" name="Content Placeholder 1"/>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030786" y="1600200"/>
            <a:ext cx="8130429" cy="4572000"/>
          </a:xfrm>
        </p:spPr>
      </p:pic>
    </p:spTree>
    <p:extLst>
      <p:ext uri="{BB962C8B-B14F-4D97-AF65-F5344CB8AC3E}">
        <p14:creationId xmlns:p14="http://schemas.microsoft.com/office/powerpoint/2010/main" val="14972885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1</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p:txBody>
          <a:bodyPr/>
          <a:lstStyle/>
          <a:p>
            <a:pPr marL="342900" indent="-342900"/>
            <a:r>
              <a:rPr lang="en-US" dirty="0" err="1"/>
              <a:t>vSAN</a:t>
            </a:r>
            <a:r>
              <a:rPr lang="en-US" dirty="0"/>
              <a:t> Sizing Tool (All Flash / Hybrid) - </a:t>
            </a:r>
            <a:r>
              <a:rPr lang="en-US" dirty="0">
                <a:hlinkClick r:id="rId2"/>
              </a:rPr>
              <a:t>http://vsansizer.vmware.com</a:t>
            </a:r>
            <a:endParaRPr lang="en-US" dirty="0"/>
          </a:p>
          <a:p>
            <a:endParaRPr lang="en-US" dirty="0"/>
          </a:p>
        </p:txBody>
      </p:sp>
      <p:pic>
        <p:nvPicPr>
          <p:cNvPr id="3" name="Picture 2">
            <a:extLst>
              <a:ext uri="{FF2B5EF4-FFF2-40B4-BE49-F238E27FC236}">
                <a16:creationId xmlns:a16="http://schemas.microsoft.com/office/drawing/2014/main" id="{6F0EA24E-150F-4203-BACE-D3273BFED226}"/>
              </a:ext>
            </a:extLst>
          </p:cNvPr>
          <p:cNvPicPr>
            <a:picLocks noChangeAspect="1"/>
          </p:cNvPicPr>
          <p:nvPr/>
        </p:nvPicPr>
        <p:blipFill>
          <a:blip r:embed="rId3"/>
          <a:stretch>
            <a:fillRect/>
          </a:stretch>
        </p:blipFill>
        <p:spPr>
          <a:xfrm>
            <a:off x="977761" y="2073274"/>
            <a:ext cx="3425845" cy="3898901"/>
          </a:xfrm>
          <a:prstGeom prst="rect">
            <a:avLst/>
          </a:prstGeom>
        </p:spPr>
      </p:pic>
    </p:spTree>
    <p:extLst>
      <p:ext uri="{BB962C8B-B14F-4D97-AF65-F5344CB8AC3E}">
        <p14:creationId xmlns:p14="http://schemas.microsoft.com/office/powerpoint/2010/main" val="286072356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2 – All Flash / Hybrid</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6" name="Picture 5">
            <a:extLst>
              <a:ext uri="{FF2B5EF4-FFF2-40B4-BE49-F238E27FC236}">
                <a16:creationId xmlns:a16="http://schemas.microsoft.com/office/drawing/2014/main" id="{CEDE8549-12F6-4473-88C5-0AFF68BAFA0C}"/>
              </a:ext>
            </a:extLst>
          </p:cNvPr>
          <p:cNvPicPr>
            <a:picLocks noChangeAspect="1"/>
          </p:cNvPicPr>
          <p:nvPr/>
        </p:nvPicPr>
        <p:blipFill>
          <a:blip r:embed="rId3"/>
          <a:stretch>
            <a:fillRect/>
          </a:stretch>
        </p:blipFill>
        <p:spPr>
          <a:xfrm>
            <a:off x="1266825" y="1343851"/>
            <a:ext cx="9124950" cy="512698"/>
          </a:xfrm>
          <a:prstGeom prst="rect">
            <a:avLst/>
          </a:prstGeom>
        </p:spPr>
      </p:pic>
      <p:pic>
        <p:nvPicPr>
          <p:cNvPr id="7" name="Picture 6">
            <a:extLst>
              <a:ext uri="{FF2B5EF4-FFF2-40B4-BE49-F238E27FC236}">
                <a16:creationId xmlns:a16="http://schemas.microsoft.com/office/drawing/2014/main" id="{96EB39AF-0636-4B52-8036-D58902C0AA50}"/>
              </a:ext>
            </a:extLst>
          </p:cNvPr>
          <p:cNvPicPr>
            <a:picLocks noChangeAspect="1"/>
          </p:cNvPicPr>
          <p:nvPr/>
        </p:nvPicPr>
        <p:blipFill>
          <a:blip r:embed="rId4"/>
          <a:stretch>
            <a:fillRect/>
          </a:stretch>
        </p:blipFill>
        <p:spPr>
          <a:xfrm>
            <a:off x="1619250" y="2156482"/>
            <a:ext cx="8582025" cy="3715785"/>
          </a:xfrm>
          <a:prstGeom prst="rect">
            <a:avLst/>
          </a:prstGeom>
        </p:spPr>
      </p:pic>
    </p:spTree>
    <p:extLst>
      <p:ext uri="{BB962C8B-B14F-4D97-AF65-F5344CB8AC3E}">
        <p14:creationId xmlns:p14="http://schemas.microsoft.com/office/powerpoint/2010/main" val="40233312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65EF2-DFE3-43B0-A009-268CCBDCCA5E}"/>
              </a:ext>
            </a:extLst>
          </p:cNvPr>
          <p:cNvSpPr>
            <a:spLocks noGrp="1"/>
          </p:cNvSpPr>
          <p:nvPr>
            <p:ph type="body" sz="quarter" idx="12"/>
          </p:nvPr>
        </p:nvSpPr>
        <p:spPr>
          <a:xfrm>
            <a:off x="754610" y="2478849"/>
            <a:ext cx="8371102" cy="2559624"/>
          </a:xfrm>
        </p:spPr>
        <p:txBody>
          <a:bodyPr/>
          <a:lstStyle/>
          <a:p>
            <a:r>
              <a:rPr lang="en-US" dirty="0">
                <a:solidFill>
                  <a:schemeClr val="accent5"/>
                </a:solidFill>
              </a:rPr>
              <a:t>The First Iteration…</a:t>
            </a:r>
          </a:p>
          <a:p>
            <a:endParaRPr lang="en-US" dirty="0">
              <a:solidFill>
                <a:schemeClr val="accent5"/>
              </a:solidFill>
            </a:endParaRPr>
          </a:p>
          <a:p>
            <a:r>
              <a:rPr lang="en-US" sz="2800" dirty="0"/>
              <a:t>VMworld 2017 US</a:t>
            </a:r>
          </a:p>
          <a:p>
            <a:r>
              <a:rPr lang="en-US" sz="2800" dirty="0" err="1"/>
              <a:t>vBrownBag</a:t>
            </a:r>
            <a:r>
              <a:rPr lang="en-US" sz="2800" dirty="0"/>
              <a:t> Session VMTN6733U</a:t>
            </a:r>
          </a:p>
          <a:p>
            <a:endParaRPr lang="en-US" sz="2800" dirty="0"/>
          </a:p>
          <a:p>
            <a:r>
              <a:rPr lang="en-US" sz="1800" dirty="0">
                <a:hlinkClick r:id="rId2"/>
              </a:rPr>
              <a:t>http://blog.thenetworknerd.com/2017/09/04/if-vsan-powered-the-matrix</a:t>
            </a:r>
            <a:r>
              <a:rPr lang="en-US" sz="1800" dirty="0"/>
              <a:t>  </a:t>
            </a:r>
          </a:p>
        </p:txBody>
      </p:sp>
    </p:spTree>
    <p:extLst>
      <p:ext uri="{BB962C8B-B14F-4D97-AF65-F5344CB8AC3E}">
        <p14:creationId xmlns:p14="http://schemas.microsoft.com/office/powerpoint/2010/main" val="36930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3 – Use Case</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3" name="Picture 2">
            <a:extLst>
              <a:ext uri="{FF2B5EF4-FFF2-40B4-BE49-F238E27FC236}">
                <a16:creationId xmlns:a16="http://schemas.microsoft.com/office/drawing/2014/main" id="{3901CA97-7AC2-4CF0-B5D0-BA413BD3F55C}"/>
              </a:ext>
            </a:extLst>
          </p:cNvPr>
          <p:cNvPicPr>
            <a:picLocks noChangeAspect="1"/>
          </p:cNvPicPr>
          <p:nvPr/>
        </p:nvPicPr>
        <p:blipFill>
          <a:blip r:embed="rId3"/>
          <a:stretch>
            <a:fillRect/>
          </a:stretch>
        </p:blipFill>
        <p:spPr>
          <a:xfrm>
            <a:off x="781414" y="1248175"/>
            <a:ext cx="10572750" cy="704050"/>
          </a:xfrm>
          <a:prstGeom prst="rect">
            <a:avLst/>
          </a:prstGeom>
        </p:spPr>
      </p:pic>
      <p:pic>
        <p:nvPicPr>
          <p:cNvPr id="8" name="Picture 7">
            <a:extLst>
              <a:ext uri="{FF2B5EF4-FFF2-40B4-BE49-F238E27FC236}">
                <a16:creationId xmlns:a16="http://schemas.microsoft.com/office/drawing/2014/main" id="{315AF8B1-9507-4DFB-A4FA-B16350644BA5}"/>
              </a:ext>
            </a:extLst>
          </p:cNvPr>
          <p:cNvPicPr>
            <a:picLocks noChangeAspect="1"/>
          </p:cNvPicPr>
          <p:nvPr/>
        </p:nvPicPr>
        <p:blipFill>
          <a:blip r:embed="rId4"/>
          <a:stretch>
            <a:fillRect/>
          </a:stretch>
        </p:blipFill>
        <p:spPr>
          <a:xfrm>
            <a:off x="1362439" y="2400562"/>
            <a:ext cx="8963025" cy="2589819"/>
          </a:xfrm>
          <a:prstGeom prst="rect">
            <a:avLst/>
          </a:prstGeom>
        </p:spPr>
      </p:pic>
    </p:spTree>
    <p:extLst>
      <p:ext uri="{BB962C8B-B14F-4D97-AF65-F5344CB8AC3E}">
        <p14:creationId xmlns:p14="http://schemas.microsoft.com/office/powerpoint/2010/main" val="226845316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4 – VM Profile</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3" name="Picture 2">
            <a:extLst>
              <a:ext uri="{FF2B5EF4-FFF2-40B4-BE49-F238E27FC236}">
                <a16:creationId xmlns:a16="http://schemas.microsoft.com/office/drawing/2014/main" id="{3901CA97-7AC2-4CF0-B5D0-BA413BD3F55C}"/>
              </a:ext>
            </a:extLst>
          </p:cNvPr>
          <p:cNvPicPr>
            <a:picLocks noChangeAspect="1"/>
          </p:cNvPicPr>
          <p:nvPr/>
        </p:nvPicPr>
        <p:blipFill>
          <a:blip r:embed="rId3"/>
          <a:stretch>
            <a:fillRect/>
          </a:stretch>
        </p:blipFill>
        <p:spPr>
          <a:xfrm>
            <a:off x="781414" y="1248175"/>
            <a:ext cx="10572750" cy="704050"/>
          </a:xfrm>
          <a:prstGeom prst="rect">
            <a:avLst/>
          </a:prstGeom>
        </p:spPr>
      </p:pic>
      <p:pic>
        <p:nvPicPr>
          <p:cNvPr id="6" name="Picture 5">
            <a:extLst>
              <a:ext uri="{FF2B5EF4-FFF2-40B4-BE49-F238E27FC236}">
                <a16:creationId xmlns:a16="http://schemas.microsoft.com/office/drawing/2014/main" id="{32205B08-53AB-4EB1-9780-3509546FF80C}"/>
              </a:ext>
            </a:extLst>
          </p:cNvPr>
          <p:cNvPicPr>
            <a:picLocks noChangeAspect="1"/>
          </p:cNvPicPr>
          <p:nvPr/>
        </p:nvPicPr>
        <p:blipFill>
          <a:blip r:embed="rId4"/>
          <a:stretch>
            <a:fillRect/>
          </a:stretch>
        </p:blipFill>
        <p:spPr>
          <a:xfrm>
            <a:off x="1592673" y="2265134"/>
            <a:ext cx="9006654" cy="3242131"/>
          </a:xfrm>
          <a:prstGeom prst="rect">
            <a:avLst/>
          </a:prstGeom>
        </p:spPr>
      </p:pic>
    </p:spTree>
    <p:extLst>
      <p:ext uri="{BB962C8B-B14F-4D97-AF65-F5344CB8AC3E}">
        <p14:creationId xmlns:p14="http://schemas.microsoft.com/office/powerpoint/2010/main" val="418834004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5 – Additional Info</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3" name="Picture 2">
            <a:extLst>
              <a:ext uri="{FF2B5EF4-FFF2-40B4-BE49-F238E27FC236}">
                <a16:creationId xmlns:a16="http://schemas.microsoft.com/office/drawing/2014/main" id="{3901CA97-7AC2-4CF0-B5D0-BA413BD3F55C}"/>
              </a:ext>
            </a:extLst>
          </p:cNvPr>
          <p:cNvPicPr>
            <a:picLocks noChangeAspect="1"/>
          </p:cNvPicPr>
          <p:nvPr/>
        </p:nvPicPr>
        <p:blipFill>
          <a:blip r:embed="rId3"/>
          <a:stretch>
            <a:fillRect/>
          </a:stretch>
        </p:blipFill>
        <p:spPr>
          <a:xfrm>
            <a:off x="781414" y="1248175"/>
            <a:ext cx="10572750" cy="704050"/>
          </a:xfrm>
          <a:prstGeom prst="rect">
            <a:avLst/>
          </a:prstGeom>
        </p:spPr>
      </p:pic>
      <p:pic>
        <p:nvPicPr>
          <p:cNvPr id="7" name="Picture 6">
            <a:extLst>
              <a:ext uri="{FF2B5EF4-FFF2-40B4-BE49-F238E27FC236}">
                <a16:creationId xmlns:a16="http://schemas.microsoft.com/office/drawing/2014/main" id="{6862526F-9DBD-4DD9-B9DB-417EF8A4BDE0}"/>
              </a:ext>
            </a:extLst>
          </p:cNvPr>
          <p:cNvPicPr>
            <a:picLocks noChangeAspect="1"/>
          </p:cNvPicPr>
          <p:nvPr/>
        </p:nvPicPr>
        <p:blipFill>
          <a:blip r:embed="rId4"/>
          <a:stretch>
            <a:fillRect/>
          </a:stretch>
        </p:blipFill>
        <p:spPr>
          <a:xfrm>
            <a:off x="2939399" y="2140826"/>
            <a:ext cx="5804551" cy="4252404"/>
          </a:xfrm>
          <a:prstGeom prst="rect">
            <a:avLst/>
          </a:prstGeom>
        </p:spPr>
      </p:pic>
      <p:pic>
        <p:nvPicPr>
          <p:cNvPr id="8" name="Picture 7">
            <a:extLst>
              <a:ext uri="{FF2B5EF4-FFF2-40B4-BE49-F238E27FC236}">
                <a16:creationId xmlns:a16="http://schemas.microsoft.com/office/drawing/2014/main" id="{F109ADFB-E7DF-45DC-8F26-BBB05E919A0A}"/>
              </a:ext>
            </a:extLst>
          </p:cNvPr>
          <p:cNvPicPr>
            <a:picLocks noChangeAspect="1"/>
          </p:cNvPicPr>
          <p:nvPr/>
        </p:nvPicPr>
        <p:blipFill>
          <a:blip r:embed="rId5"/>
          <a:stretch>
            <a:fillRect/>
          </a:stretch>
        </p:blipFill>
        <p:spPr>
          <a:xfrm>
            <a:off x="9259363" y="2140826"/>
            <a:ext cx="2352677" cy="547688"/>
          </a:xfrm>
          <a:prstGeom prst="rect">
            <a:avLst/>
          </a:prstGeom>
        </p:spPr>
      </p:pic>
    </p:spTree>
    <p:extLst>
      <p:ext uri="{BB962C8B-B14F-4D97-AF65-F5344CB8AC3E}">
        <p14:creationId xmlns:p14="http://schemas.microsoft.com/office/powerpoint/2010/main" val="3823934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6 – IO Profile</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3" name="Picture 2">
            <a:extLst>
              <a:ext uri="{FF2B5EF4-FFF2-40B4-BE49-F238E27FC236}">
                <a16:creationId xmlns:a16="http://schemas.microsoft.com/office/drawing/2014/main" id="{3901CA97-7AC2-4CF0-B5D0-BA413BD3F55C}"/>
              </a:ext>
            </a:extLst>
          </p:cNvPr>
          <p:cNvPicPr>
            <a:picLocks noChangeAspect="1"/>
          </p:cNvPicPr>
          <p:nvPr/>
        </p:nvPicPr>
        <p:blipFill>
          <a:blip r:embed="rId3"/>
          <a:stretch>
            <a:fillRect/>
          </a:stretch>
        </p:blipFill>
        <p:spPr>
          <a:xfrm>
            <a:off x="781414" y="1248175"/>
            <a:ext cx="10572750" cy="704050"/>
          </a:xfrm>
          <a:prstGeom prst="rect">
            <a:avLst/>
          </a:prstGeom>
        </p:spPr>
      </p:pic>
      <p:pic>
        <p:nvPicPr>
          <p:cNvPr id="6" name="Picture 5">
            <a:extLst>
              <a:ext uri="{FF2B5EF4-FFF2-40B4-BE49-F238E27FC236}">
                <a16:creationId xmlns:a16="http://schemas.microsoft.com/office/drawing/2014/main" id="{F4347EA8-42A3-4714-BFEE-BE27F45DB9EB}"/>
              </a:ext>
            </a:extLst>
          </p:cNvPr>
          <p:cNvPicPr>
            <a:picLocks noChangeAspect="1"/>
          </p:cNvPicPr>
          <p:nvPr/>
        </p:nvPicPr>
        <p:blipFill>
          <a:blip r:embed="rId4"/>
          <a:stretch>
            <a:fillRect/>
          </a:stretch>
        </p:blipFill>
        <p:spPr>
          <a:xfrm>
            <a:off x="2371725" y="2492851"/>
            <a:ext cx="6954003" cy="2393161"/>
          </a:xfrm>
          <a:prstGeom prst="rect">
            <a:avLst/>
          </a:prstGeom>
        </p:spPr>
      </p:pic>
      <p:pic>
        <p:nvPicPr>
          <p:cNvPr id="9" name="Picture 8">
            <a:extLst>
              <a:ext uri="{FF2B5EF4-FFF2-40B4-BE49-F238E27FC236}">
                <a16:creationId xmlns:a16="http://schemas.microsoft.com/office/drawing/2014/main" id="{C6DD351C-1B38-4917-9B90-DE219686BAB1}"/>
              </a:ext>
            </a:extLst>
          </p:cNvPr>
          <p:cNvPicPr>
            <a:picLocks noChangeAspect="1"/>
          </p:cNvPicPr>
          <p:nvPr/>
        </p:nvPicPr>
        <p:blipFill>
          <a:blip r:embed="rId5"/>
          <a:stretch>
            <a:fillRect/>
          </a:stretch>
        </p:blipFill>
        <p:spPr>
          <a:xfrm>
            <a:off x="4448739" y="5103482"/>
            <a:ext cx="2799974" cy="851248"/>
          </a:xfrm>
          <a:prstGeom prst="rect">
            <a:avLst/>
          </a:prstGeom>
        </p:spPr>
      </p:pic>
    </p:spTree>
    <p:extLst>
      <p:ext uri="{BB962C8B-B14F-4D97-AF65-F5344CB8AC3E}">
        <p14:creationId xmlns:p14="http://schemas.microsoft.com/office/powerpoint/2010/main" val="144900538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7 – </a:t>
            </a:r>
            <a:r>
              <a:rPr lang="en-US" dirty="0" err="1"/>
              <a:t>vSAN</a:t>
            </a:r>
            <a:r>
              <a:rPr lang="en-US" dirty="0"/>
              <a:t> Server Pack</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7" name="Picture 6">
            <a:extLst>
              <a:ext uri="{FF2B5EF4-FFF2-40B4-BE49-F238E27FC236}">
                <a16:creationId xmlns:a16="http://schemas.microsoft.com/office/drawing/2014/main" id="{D7AA09A3-2BBB-4589-B640-83FF06ED5C78}"/>
              </a:ext>
            </a:extLst>
          </p:cNvPr>
          <p:cNvPicPr>
            <a:picLocks noChangeAspect="1"/>
          </p:cNvPicPr>
          <p:nvPr/>
        </p:nvPicPr>
        <p:blipFill>
          <a:blip r:embed="rId3"/>
          <a:stretch>
            <a:fillRect/>
          </a:stretch>
        </p:blipFill>
        <p:spPr>
          <a:xfrm>
            <a:off x="371475" y="1276990"/>
            <a:ext cx="11449050" cy="558410"/>
          </a:xfrm>
          <a:prstGeom prst="rect">
            <a:avLst/>
          </a:prstGeom>
        </p:spPr>
      </p:pic>
      <p:pic>
        <p:nvPicPr>
          <p:cNvPr id="10" name="Picture 9">
            <a:extLst>
              <a:ext uri="{FF2B5EF4-FFF2-40B4-BE49-F238E27FC236}">
                <a16:creationId xmlns:a16="http://schemas.microsoft.com/office/drawing/2014/main" id="{D8B91583-DC32-44B9-9939-1E579A3CF6FB}"/>
              </a:ext>
            </a:extLst>
          </p:cNvPr>
          <p:cNvPicPr>
            <a:picLocks noChangeAspect="1"/>
          </p:cNvPicPr>
          <p:nvPr/>
        </p:nvPicPr>
        <p:blipFill>
          <a:blip r:embed="rId4"/>
          <a:stretch>
            <a:fillRect/>
          </a:stretch>
        </p:blipFill>
        <p:spPr>
          <a:xfrm>
            <a:off x="843325" y="2052816"/>
            <a:ext cx="10359733" cy="4119384"/>
          </a:xfrm>
          <a:prstGeom prst="rect">
            <a:avLst/>
          </a:prstGeom>
        </p:spPr>
      </p:pic>
    </p:spTree>
    <p:extLst>
      <p:ext uri="{BB962C8B-B14F-4D97-AF65-F5344CB8AC3E}">
        <p14:creationId xmlns:p14="http://schemas.microsoft.com/office/powerpoint/2010/main" val="399437018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8 – Server Configuration</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7" name="Picture 6">
            <a:extLst>
              <a:ext uri="{FF2B5EF4-FFF2-40B4-BE49-F238E27FC236}">
                <a16:creationId xmlns:a16="http://schemas.microsoft.com/office/drawing/2014/main" id="{D7AA09A3-2BBB-4589-B640-83FF06ED5C78}"/>
              </a:ext>
            </a:extLst>
          </p:cNvPr>
          <p:cNvPicPr>
            <a:picLocks noChangeAspect="1"/>
          </p:cNvPicPr>
          <p:nvPr/>
        </p:nvPicPr>
        <p:blipFill>
          <a:blip r:embed="rId3"/>
          <a:stretch>
            <a:fillRect/>
          </a:stretch>
        </p:blipFill>
        <p:spPr>
          <a:xfrm>
            <a:off x="371475" y="1276990"/>
            <a:ext cx="11449050" cy="558410"/>
          </a:xfrm>
          <a:prstGeom prst="rect">
            <a:avLst/>
          </a:prstGeom>
        </p:spPr>
      </p:pic>
      <p:pic>
        <p:nvPicPr>
          <p:cNvPr id="3" name="Picture 2">
            <a:extLst>
              <a:ext uri="{FF2B5EF4-FFF2-40B4-BE49-F238E27FC236}">
                <a16:creationId xmlns:a16="http://schemas.microsoft.com/office/drawing/2014/main" id="{05B7F246-E2C2-43C5-8A68-77625778A85F}"/>
              </a:ext>
            </a:extLst>
          </p:cNvPr>
          <p:cNvPicPr>
            <a:picLocks noChangeAspect="1"/>
          </p:cNvPicPr>
          <p:nvPr/>
        </p:nvPicPr>
        <p:blipFill>
          <a:blip r:embed="rId4"/>
          <a:stretch>
            <a:fillRect/>
          </a:stretch>
        </p:blipFill>
        <p:spPr>
          <a:xfrm>
            <a:off x="1644975" y="1971421"/>
            <a:ext cx="8902049" cy="4296030"/>
          </a:xfrm>
          <a:prstGeom prst="rect">
            <a:avLst/>
          </a:prstGeom>
        </p:spPr>
      </p:pic>
    </p:spTree>
    <p:extLst>
      <p:ext uri="{BB962C8B-B14F-4D97-AF65-F5344CB8AC3E}">
        <p14:creationId xmlns:p14="http://schemas.microsoft.com/office/powerpoint/2010/main" val="400346588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vSAN</a:t>
            </a:r>
            <a:r>
              <a:rPr lang="en-US" dirty="0"/>
              <a:t> Workload Sizing Tool, Part 9 – </a:t>
            </a:r>
            <a:r>
              <a:rPr lang="en-US" dirty="0" err="1"/>
              <a:t>ReadyNode</a:t>
            </a:r>
            <a:r>
              <a:rPr lang="en-US" dirty="0"/>
              <a:t> Recommender</a:t>
            </a:r>
          </a:p>
        </p:txBody>
      </p:sp>
      <p:sp>
        <p:nvSpPr>
          <p:cNvPr id="2" name="Subtitle 1">
            <a:extLst>
              <a:ext uri="{FF2B5EF4-FFF2-40B4-BE49-F238E27FC236}">
                <a16:creationId xmlns:a16="http://schemas.microsoft.com/office/drawing/2014/main" id="{ED94D997-A6D3-4D9E-B532-D67B3221BB80}"/>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579960" y="1600200"/>
            <a:ext cx="10975658" cy="4572000"/>
          </a:xfrm>
        </p:spPr>
        <p:txBody>
          <a:bodyPr/>
          <a:lstStyle/>
          <a:p>
            <a:pPr marL="342900" indent="-342900"/>
            <a:endParaRPr lang="en-US" dirty="0"/>
          </a:p>
          <a:p>
            <a:pPr marL="342900" indent="-342900"/>
            <a:endParaRPr lang="en-US" dirty="0"/>
          </a:p>
          <a:p>
            <a:pPr marL="342900" indent="-342900"/>
            <a:endParaRPr lang="en-US" dirty="0"/>
          </a:p>
          <a:p>
            <a:endParaRPr lang="en-US" dirty="0"/>
          </a:p>
        </p:txBody>
      </p:sp>
      <p:pic>
        <p:nvPicPr>
          <p:cNvPr id="7" name="Picture 6">
            <a:extLst>
              <a:ext uri="{FF2B5EF4-FFF2-40B4-BE49-F238E27FC236}">
                <a16:creationId xmlns:a16="http://schemas.microsoft.com/office/drawing/2014/main" id="{D7AA09A3-2BBB-4589-B640-83FF06ED5C78}"/>
              </a:ext>
            </a:extLst>
          </p:cNvPr>
          <p:cNvPicPr>
            <a:picLocks noChangeAspect="1"/>
          </p:cNvPicPr>
          <p:nvPr/>
        </p:nvPicPr>
        <p:blipFill>
          <a:blip r:embed="rId3"/>
          <a:stretch>
            <a:fillRect/>
          </a:stretch>
        </p:blipFill>
        <p:spPr>
          <a:xfrm>
            <a:off x="371475" y="1276990"/>
            <a:ext cx="11449050" cy="558410"/>
          </a:xfrm>
          <a:prstGeom prst="rect">
            <a:avLst/>
          </a:prstGeom>
        </p:spPr>
      </p:pic>
      <p:pic>
        <p:nvPicPr>
          <p:cNvPr id="6" name="Picture 5">
            <a:extLst>
              <a:ext uri="{FF2B5EF4-FFF2-40B4-BE49-F238E27FC236}">
                <a16:creationId xmlns:a16="http://schemas.microsoft.com/office/drawing/2014/main" id="{9E423573-23E4-44D4-9E72-DB3732F3C195}"/>
              </a:ext>
            </a:extLst>
          </p:cNvPr>
          <p:cNvPicPr>
            <a:picLocks noChangeAspect="1"/>
          </p:cNvPicPr>
          <p:nvPr/>
        </p:nvPicPr>
        <p:blipFill>
          <a:blip r:embed="rId4"/>
          <a:stretch>
            <a:fillRect/>
          </a:stretch>
        </p:blipFill>
        <p:spPr>
          <a:xfrm>
            <a:off x="579960" y="2158610"/>
            <a:ext cx="11057422" cy="3842300"/>
          </a:xfrm>
          <a:prstGeom prst="rect">
            <a:avLst/>
          </a:prstGeom>
        </p:spPr>
      </p:pic>
    </p:spTree>
    <p:extLst>
      <p:ext uri="{BB962C8B-B14F-4D97-AF65-F5344CB8AC3E}">
        <p14:creationId xmlns:p14="http://schemas.microsoft.com/office/powerpoint/2010/main" val="296743958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Making Changes to a </a:t>
            </a:r>
            <a:r>
              <a:rPr lang="en-US" dirty="0" err="1">
                <a:solidFill>
                  <a:schemeClr val="tx2"/>
                </a:solidFill>
              </a:rPr>
              <a:t>ReadyNode</a:t>
            </a:r>
            <a:endParaRPr lang="en-US" sz="1600" dirty="0"/>
          </a:p>
        </p:txBody>
      </p:sp>
      <p:sp>
        <p:nvSpPr>
          <p:cNvPr id="10" name="Subtitle 9">
            <a:extLst>
              <a:ext uri="{FF2B5EF4-FFF2-40B4-BE49-F238E27FC236}">
                <a16:creationId xmlns:a16="http://schemas.microsoft.com/office/drawing/2014/main" id="{7BFADC4A-1ECF-4E32-92F0-EC5BD11BFD2A}"/>
              </a:ext>
            </a:extLst>
          </p:cNvPr>
          <p:cNvSpPr>
            <a:spLocks noGrp="1"/>
          </p:cNvSpPr>
          <p:nvPr>
            <p:ph type="subTitle" idx="10"/>
          </p:nvPr>
        </p:nvSpPr>
        <p:spPr/>
        <p:txBody>
          <a:bodyPr/>
          <a:lstStyle/>
          <a:p>
            <a:endParaRPr lang="en-US"/>
          </a:p>
        </p:txBody>
      </p:sp>
      <p:sp>
        <p:nvSpPr>
          <p:cNvPr id="4" name="Content Placeholder 3"/>
          <p:cNvSpPr>
            <a:spLocks noGrp="1"/>
          </p:cNvSpPr>
          <p:nvPr>
            <p:ph sz="quarter" idx="11"/>
          </p:nvPr>
        </p:nvSpPr>
        <p:spPr>
          <a:xfrm>
            <a:off x="608172" y="1485671"/>
            <a:ext cx="5687853" cy="4686529"/>
          </a:xfrm>
        </p:spPr>
        <p:txBody>
          <a:bodyPr/>
          <a:lstStyle/>
          <a:p>
            <a:pPr marL="342900" indent="-342900"/>
            <a:r>
              <a:rPr lang="en-US" dirty="0">
                <a:solidFill>
                  <a:srgbClr val="0070C0"/>
                </a:solidFill>
                <a:hlinkClick r:id="rId3"/>
              </a:rPr>
              <a:t>https://kb.vmware.com/s/article/52084</a:t>
            </a:r>
            <a:endParaRPr lang="en-US" dirty="0"/>
          </a:p>
          <a:p>
            <a:pPr marL="342900" indent="-342900"/>
            <a:endParaRPr lang="en-US" dirty="0"/>
          </a:p>
          <a:p>
            <a:pPr marL="342900" indent="-342900"/>
            <a:r>
              <a:rPr lang="en-US" dirty="0"/>
              <a:t>Disk Controller – Firmware and Driver must be on VCG</a:t>
            </a:r>
          </a:p>
          <a:p>
            <a:pPr marL="342900" indent="-342900"/>
            <a:r>
              <a:rPr lang="en-US" dirty="0"/>
              <a:t>SAS Expander – Only certain expanders allowed</a:t>
            </a:r>
          </a:p>
          <a:p>
            <a:pPr marL="342900" indent="-342900"/>
            <a:r>
              <a:rPr lang="en-US" dirty="0"/>
              <a:t>Storage Device Protocol – </a:t>
            </a:r>
            <a:r>
              <a:rPr lang="en-US" dirty="0" err="1"/>
              <a:t>NVMe</a:t>
            </a:r>
            <a:r>
              <a:rPr lang="en-US" dirty="0"/>
              <a:t> drive cannot replace SAS SSD and vice versa</a:t>
            </a:r>
          </a:p>
          <a:p>
            <a:pPr>
              <a:buFont typeface="Arial" panose="020B0604020202020204" pitchFamily="34" charset="0"/>
              <a:buChar char="•"/>
            </a:pPr>
            <a:endParaRPr lang="en-US" dirty="0"/>
          </a:p>
          <a:p>
            <a:pPr>
              <a:buFont typeface="Arial" panose="020B0604020202020204" pitchFamily="34" charset="0"/>
              <a:buChar char="•"/>
            </a:pPr>
            <a:endParaRPr lang="en-US" dirty="0"/>
          </a:p>
          <a:p>
            <a:pPr>
              <a:buNone/>
            </a:pPr>
            <a:endParaRPr lang="en-US" dirty="0"/>
          </a:p>
          <a:p>
            <a:pPr>
              <a:buNone/>
            </a:pPr>
            <a:endParaRPr lang="en-US" dirty="0"/>
          </a:p>
        </p:txBody>
      </p:sp>
      <p:pic>
        <p:nvPicPr>
          <p:cNvPr id="3" name="Picture 2">
            <a:extLst>
              <a:ext uri="{FF2B5EF4-FFF2-40B4-BE49-F238E27FC236}">
                <a16:creationId xmlns:a16="http://schemas.microsoft.com/office/drawing/2014/main" id="{03B226D1-AC58-8340-B26C-1B5ED7A31CF1}"/>
              </a:ext>
            </a:extLst>
          </p:cNvPr>
          <p:cNvPicPr>
            <a:picLocks noChangeAspect="1"/>
          </p:cNvPicPr>
          <p:nvPr/>
        </p:nvPicPr>
        <p:blipFill>
          <a:blip r:embed="rId4"/>
          <a:stretch>
            <a:fillRect/>
          </a:stretch>
        </p:blipFill>
        <p:spPr>
          <a:xfrm>
            <a:off x="6284106" y="1234331"/>
            <a:ext cx="5107332" cy="5092311"/>
          </a:xfrm>
          <a:prstGeom prst="rect">
            <a:avLst/>
          </a:prstGeom>
        </p:spPr>
      </p:pic>
      <p:sp>
        <p:nvSpPr>
          <p:cNvPr id="6" name="Content Placeholder 1">
            <a:extLst>
              <a:ext uri="{FF2B5EF4-FFF2-40B4-BE49-F238E27FC236}">
                <a16:creationId xmlns:a16="http://schemas.microsoft.com/office/drawing/2014/main" id="{64BA8645-E991-8049-8909-D0F2B1D971FE}"/>
              </a:ext>
            </a:extLst>
          </p:cNvPr>
          <p:cNvSpPr txBox="1">
            <a:spLocks/>
          </p:cNvSpPr>
          <p:nvPr/>
        </p:nvSpPr>
        <p:spPr>
          <a:xfrm>
            <a:off x="177800" y="6141292"/>
            <a:ext cx="8229600" cy="304800"/>
          </a:xfrm>
          <a:prstGeom prst="rect">
            <a:avLst/>
          </a:prstGeom>
        </p:spPr>
        <p:txBody>
          <a:bodyPr vert="horz" lIns="0" tIns="0" rIns="0" bIns="0" rtlCol="0">
            <a:noAutofit/>
          </a:bodyPr>
          <a:lstStyle>
            <a:lvl1pPr marL="171439" indent="-171439" algn="l" defTabSz="685754" rtl="0" eaLnBrk="1" latinLnBrk="0" hangingPunct="1">
              <a:lnSpc>
                <a:spcPct val="90000"/>
              </a:lnSpc>
              <a:spcBef>
                <a:spcPts val="900"/>
              </a:spcBef>
              <a:buClr>
                <a:schemeClr val="tx1">
                  <a:lumMod val="60000"/>
                  <a:lumOff val="40000"/>
                </a:schemeClr>
              </a:buClr>
              <a:buSzPct val="90000"/>
              <a:buFont typeface="Arial" panose="020B0604020202020204" pitchFamily="34" charset="0"/>
              <a:buChar char="•"/>
              <a:defRPr sz="1500" kern="1200">
                <a:solidFill>
                  <a:schemeClr val="tx1"/>
                </a:solidFill>
                <a:latin typeface="+mn-lt"/>
                <a:ea typeface="+mn-ea"/>
                <a:cs typeface="+mn-cs"/>
              </a:defRPr>
            </a:lvl1pPr>
            <a:lvl2pPr marL="377170" indent="-171439" algn="l" defTabSz="685754"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25" kern="1200">
                <a:solidFill>
                  <a:schemeClr val="tx1"/>
                </a:solidFill>
                <a:latin typeface="+mn-lt"/>
                <a:ea typeface="+mn-ea"/>
                <a:cs typeface="+mn-cs"/>
              </a:defRPr>
            </a:lvl2pPr>
            <a:lvl3pPr marL="548603" indent="-137149" algn="l" defTabSz="685754"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200" kern="1200">
                <a:solidFill>
                  <a:schemeClr val="tx1"/>
                </a:solidFill>
                <a:latin typeface="+mn-lt"/>
                <a:ea typeface="+mn-ea"/>
                <a:cs typeface="+mn-cs"/>
              </a:defRPr>
            </a:lvl3pPr>
            <a:lvl4pPr marL="720042" indent="-137149" algn="l" defTabSz="685754"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solidFill>
                <a:latin typeface="+mn-lt"/>
                <a:ea typeface="+mn-ea"/>
                <a:cs typeface="+mn-cs"/>
              </a:defRPr>
            </a:lvl4pPr>
            <a:lvl5pPr marL="891481" indent="-137149" algn="l" defTabSz="685754"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solidFill>
                <a:latin typeface="+mn-lt"/>
                <a:ea typeface="+mn-ea"/>
                <a:cs typeface="+mn-cs"/>
              </a:defRPr>
            </a:lvl5pPr>
            <a:lvl6pPr marL="1062914" indent="-137149" algn="l" defTabSz="685754" rtl="0" eaLnBrk="1" latinLnBrk="0" hangingPunct="1">
              <a:lnSpc>
                <a:spcPct val="90000"/>
              </a:lnSpc>
              <a:spcBef>
                <a:spcPts val="450"/>
              </a:spcBef>
              <a:buClr>
                <a:schemeClr val="tx1">
                  <a:lumMod val="60000"/>
                  <a:lumOff val="40000"/>
                </a:schemeClr>
              </a:buClr>
              <a:buSzPct val="90000"/>
              <a:buFont typeface="Calibri" panose="020F0502020204030204" pitchFamily="34" charset="0"/>
              <a:buChar char="–"/>
              <a:defRPr sz="1125" kern="1200">
                <a:solidFill>
                  <a:schemeClr val="tx1"/>
                </a:solidFill>
                <a:latin typeface="+mn-lt"/>
                <a:ea typeface="+mn-ea"/>
                <a:cs typeface="+mn-cs"/>
              </a:defRPr>
            </a:lvl6pPr>
            <a:lvl7pPr marL="1234361" indent="-137149" algn="l" defTabSz="685754"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solidFill>
                <a:latin typeface="+mn-lt"/>
                <a:ea typeface="+mn-ea"/>
                <a:cs typeface="+mn-cs"/>
              </a:defRPr>
            </a:lvl7pPr>
            <a:lvl8pPr marL="1405796" indent="-137149" algn="l" defTabSz="685754" rtl="0" eaLnBrk="1" latinLnBrk="0" hangingPunct="1">
              <a:lnSpc>
                <a:spcPct val="90000"/>
              </a:lnSpc>
              <a:spcBef>
                <a:spcPts val="450"/>
              </a:spcBef>
              <a:buClr>
                <a:schemeClr val="tx1">
                  <a:lumMod val="60000"/>
                  <a:lumOff val="40000"/>
                </a:schemeClr>
              </a:buClr>
              <a:buSzPct val="90000"/>
              <a:buFont typeface="Calibri" panose="020F0502020204030204" pitchFamily="34" charset="0"/>
              <a:buChar char="–"/>
              <a:defRPr sz="1125" kern="1200">
                <a:solidFill>
                  <a:schemeClr val="tx1"/>
                </a:solidFill>
                <a:latin typeface="+mn-lt"/>
                <a:ea typeface="+mn-ea"/>
                <a:cs typeface="+mn-cs"/>
              </a:defRPr>
            </a:lvl8pPr>
            <a:lvl9pPr marL="1577232" indent="-137149" algn="l" defTabSz="685754"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67750691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Architecting </a:t>
            </a:r>
            <a:r>
              <a:rPr lang="en-US" dirty="0" err="1"/>
              <a:t>vSAN</a:t>
            </a:r>
            <a:r>
              <a:rPr lang="en-US" dirty="0"/>
              <a:t> for Performance - Hardware</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5766626" cy="4572000"/>
          </a:xfrm>
        </p:spPr>
        <p:txBody>
          <a:bodyPr/>
          <a:lstStyle/>
          <a:p>
            <a:pPr marL="569913" lvl="6" indent="-285750">
              <a:buFont typeface="Arial" panose="020B0604020202020204" pitchFamily="34" charset="0"/>
              <a:buChar char="•"/>
            </a:pPr>
            <a:r>
              <a:rPr lang="en-US" dirty="0"/>
              <a:t>All-flash - more predictable and responsive than hybrid</a:t>
            </a:r>
          </a:p>
          <a:p>
            <a:pPr marL="284163" lvl="6" indent="0">
              <a:buNone/>
            </a:pPr>
            <a:endParaRPr lang="en-US" dirty="0"/>
          </a:p>
          <a:p>
            <a:pPr marL="569913" lvl="6" indent="-285750">
              <a:buFont typeface="Arial" panose="020B0604020202020204" pitchFamily="34" charset="0"/>
              <a:buChar char="•"/>
            </a:pPr>
            <a:r>
              <a:rPr lang="en-US" dirty="0"/>
              <a:t>SATA protocol is 1-to-1.  Lock bus used to send commands to and from controller.  </a:t>
            </a:r>
            <a:r>
              <a:rPr lang="en-US" b="1" dirty="0">
                <a:solidFill>
                  <a:srgbClr val="0070C0"/>
                </a:solidFill>
              </a:rPr>
              <a:t>Avoid if possible.</a:t>
            </a:r>
          </a:p>
          <a:p>
            <a:pPr marL="284163" lvl="6" indent="0">
              <a:buNone/>
            </a:pPr>
            <a:endParaRPr lang="en-US" b="1" dirty="0">
              <a:solidFill>
                <a:srgbClr val="0070C0"/>
              </a:solidFill>
            </a:endParaRPr>
          </a:p>
          <a:p>
            <a:pPr marL="569913" lvl="6" indent="-285750">
              <a:buFont typeface="Arial" panose="020B0604020202020204" pitchFamily="34" charset="0"/>
              <a:buChar char="•"/>
            </a:pPr>
            <a:r>
              <a:rPr lang="en-US" dirty="0"/>
              <a:t>Storage controllers can be a bottleneck.  Additional controllers may help, especially in all-flash.</a:t>
            </a:r>
          </a:p>
          <a:p>
            <a:pPr marL="284163" lvl="6" indent="0">
              <a:buNone/>
            </a:pPr>
            <a:endParaRPr lang="en-US" dirty="0"/>
          </a:p>
          <a:p>
            <a:pPr marL="569913" lvl="6" indent="-285750">
              <a:buFont typeface="Arial" panose="020B0604020202020204" pitchFamily="34" charset="0"/>
              <a:buChar char="•"/>
            </a:pPr>
            <a:r>
              <a:rPr lang="en-US" dirty="0"/>
              <a:t>Limited support of SAS expanders to minimize performance or availability issues</a:t>
            </a:r>
          </a:p>
          <a:p>
            <a:pPr marL="284163" lvl="6" indent="0">
              <a:buNone/>
            </a:pPr>
            <a:endParaRPr lang="en-US" dirty="0"/>
          </a:p>
          <a:p>
            <a:pPr marL="569913" lvl="6" indent="-285750">
              <a:buFont typeface="Arial" panose="020B0604020202020204" pitchFamily="34" charset="0"/>
              <a:buChar char="•"/>
            </a:pPr>
            <a:r>
              <a:rPr lang="en-US" dirty="0" err="1"/>
              <a:t>NVMe</a:t>
            </a:r>
            <a:r>
              <a:rPr lang="en-US" dirty="0"/>
              <a:t> – fastest, simple (no external controller), and low CPU overhead compared to SATA / SAS</a:t>
            </a:r>
          </a:p>
          <a:p>
            <a:pPr marL="569913" lvl="6" indent="-285750">
              <a:buFont typeface="Arial" panose="020B0604020202020204" pitchFamily="34" charset="0"/>
              <a:buChar char="•"/>
            </a:pPr>
            <a:endParaRPr lang="en-US" dirty="0"/>
          </a:p>
          <a:p>
            <a:pPr marL="569913" lvl="6" indent="-285750">
              <a:buFont typeface="Arial" panose="020B0604020202020204" pitchFamily="34" charset="0"/>
              <a:buChar char="•"/>
            </a:pPr>
            <a:r>
              <a:rPr lang="en-US" dirty="0"/>
              <a:t>Firmware matters!	</a:t>
            </a:r>
          </a:p>
        </p:txBody>
      </p:sp>
      <p:pic>
        <p:nvPicPr>
          <p:cNvPr id="2" name="Picture 1">
            <a:extLst>
              <a:ext uri="{FF2B5EF4-FFF2-40B4-BE49-F238E27FC236}">
                <a16:creationId xmlns:a16="http://schemas.microsoft.com/office/drawing/2014/main" id="{7E45D85C-3AA8-454E-AC06-F6B48F5BF08C}"/>
              </a:ext>
            </a:extLst>
          </p:cNvPr>
          <p:cNvPicPr>
            <a:picLocks noChangeAspect="1"/>
          </p:cNvPicPr>
          <p:nvPr/>
        </p:nvPicPr>
        <p:blipFill>
          <a:blip r:embed="rId3"/>
          <a:stretch>
            <a:fillRect/>
          </a:stretch>
        </p:blipFill>
        <p:spPr>
          <a:xfrm>
            <a:off x="6856150" y="1535827"/>
            <a:ext cx="4758030" cy="4050426"/>
          </a:xfrm>
          <a:prstGeom prst="rect">
            <a:avLst/>
          </a:prstGeom>
        </p:spPr>
      </p:pic>
    </p:spTree>
    <p:extLst>
      <p:ext uri="{BB962C8B-B14F-4D97-AF65-F5344CB8AC3E}">
        <p14:creationId xmlns:p14="http://schemas.microsoft.com/office/powerpoint/2010/main" val="290948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Architecting </a:t>
            </a:r>
            <a:r>
              <a:rPr lang="en-US" dirty="0" err="1"/>
              <a:t>vSAN</a:t>
            </a:r>
            <a:r>
              <a:rPr lang="en-US" dirty="0"/>
              <a:t> for Performance – Additional Tricks</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1" y="1600200"/>
            <a:ext cx="10793659" cy="4572000"/>
          </a:xfrm>
        </p:spPr>
        <p:txBody>
          <a:bodyPr/>
          <a:lstStyle/>
          <a:p>
            <a:pPr marL="569913" lvl="6" indent="-285750">
              <a:buFont typeface="Arial" panose="020B0604020202020204" pitchFamily="34" charset="0"/>
              <a:buChar char="•"/>
            </a:pPr>
            <a:r>
              <a:rPr lang="en-US" sz="1800" dirty="0"/>
              <a:t>Make servers building blocks</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Standardize compatible BIOS versions</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Start with minimal 2 disk groups</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In the BIOS…</a:t>
            </a:r>
          </a:p>
          <a:p>
            <a:pPr marL="795338" lvl="7" indent="-285750">
              <a:buFont typeface="Arial" panose="020B0604020202020204" pitchFamily="34" charset="0"/>
              <a:buChar char="•"/>
            </a:pPr>
            <a:r>
              <a:rPr lang="en-US" sz="1600" dirty="0"/>
              <a:t>Turn off processor C-states</a:t>
            </a:r>
          </a:p>
          <a:p>
            <a:pPr marL="795338" lvl="7" indent="-285750">
              <a:buFont typeface="Arial" panose="020B0604020202020204" pitchFamily="34" charset="0"/>
              <a:buChar char="•"/>
            </a:pPr>
            <a:r>
              <a:rPr lang="en-US" sz="1600" dirty="0"/>
              <a:t>Set to max performance power profile (if applicable)</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Plan for </a:t>
            </a:r>
            <a:r>
              <a:rPr lang="en-US" sz="1800" dirty="0" err="1"/>
              <a:t>vSAN</a:t>
            </a:r>
            <a:r>
              <a:rPr lang="en-US" sz="1800" dirty="0"/>
              <a:t> memory overhead</a:t>
            </a:r>
          </a:p>
          <a:p>
            <a:pPr marL="795338" lvl="7" indent="-285750">
              <a:buFont typeface="Arial" panose="020B0604020202020204" pitchFamily="34" charset="0"/>
              <a:buChar char="•"/>
            </a:pPr>
            <a:r>
              <a:rPr lang="en-US" sz="1600" dirty="0"/>
              <a:t>See </a:t>
            </a:r>
            <a:r>
              <a:rPr lang="en-US" sz="1600" dirty="0">
                <a:hlinkClick r:id="rId3"/>
              </a:rPr>
              <a:t>KB 2113954</a:t>
            </a:r>
            <a:endParaRPr lang="en-US" sz="1600" dirty="0"/>
          </a:p>
          <a:p>
            <a:pPr marL="509588" lvl="7" indent="0">
              <a:buNone/>
            </a:pPr>
            <a:endParaRPr lang="en-US" sz="1600" dirty="0"/>
          </a:p>
          <a:p>
            <a:pPr marL="569913" lvl="6" indent="-285750">
              <a:buFont typeface="Arial" panose="020B0604020202020204" pitchFamily="34" charset="0"/>
              <a:buChar char="•"/>
            </a:pPr>
            <a:r>
              <a:rPr lang="en-US" sz="1800" dirty="0"/>
              <a:t>Prep the storage controller</a:t>
            </a:r>
          </a:p>
          <a:p>
            <a:pPr marL="795338" lvl="7" indent="-285750">
              <a:buFont typeface="Arial" panose="020B0604020202020204" pitchFamily="34" charset="0"/>
              <a:buChar char="•"/>
            </a:pPr>
            <a:r>
              <a:rPr lang="en-US" dirty="0"/>
              <a:t>HBA330 over PERC for Dell 	</a:t>
            </a:r>
          </a:p>
        </p:txBody>
      </p:sp>
    </p:spTree>
    <p:extLst>
      <p:ext uri="{BB962C8B-B14F-4D97-AF65-F5344CB8AC3E}">
        <p14:creationId xmlns:p14="http://schemas.microsoft.com/office/powerpoint/2010/main" val="4838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AB084-CF54-4508-84BD-CCD0D7949A24}"/>
              </a:ext>
            </a:extLst>
          </p:cNvPr>
          <p:cNvSpPr>
            <a:spLocks noGrp="1"/>
          </p:cNvSpPr>
          <p:nvPr>
            <p:ph type="title"/>
          </p:nvPr>
        </p:nvSpPr>
        <p:spPr/>
        <p:txBody>
          <a:bodyPr/>
          <a:lstStyle/>
          <a:p>
            <a:endParaRPr lang="en-US"/>
          </a:p>
        </p:txBody>
      </p:sp>
      <p:pic>
        <p:nvPicPr>
          <p:cNvPr id="19" name="Picture 18">
            <a:extLst>
              <a:ext uri="{FF2B5EF4-FFF2-40B4-BE49-F238E27FC236}">
                <a16:creationId xmlns:a16="http://schemas.microsoft.com/office/drawing/2014/main" id="{F2DC4208-AA79-4CA6-B840-AF4C477C2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476" y="860951"/>
            <a:ext cx="8904838" cy="5396332"/>
          </a:xfrm>
          <a:prstGeom prst="rect">
            <a:avLst/>
          </a:prstGeom>
        </p:spPr>
      </p:pic>
    </p:spTree>
    <p:extLst>
      <p:ext uri="{BB962C8B-B14F-4D97-AF65-F5344CB8AC3E}">
        <p14:creationId xmlns:p14="http://schemas.microsoft.com/office/powerpoint/2010/main" val="12147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Let’s Talk Career	</a:t>
            </a:r>
          </a:p>
        </p:txBody>
      </p:sp>
      <p:sp>
        <p:nvSpPr>
          <p:cNvPr id="3" name="Subtitle 2">
            <a:extLst>
              <a:ext uri="{FF2B5EF4-FFF2-40B4-BE49-F238E27FC236}">
                <a16:creationId xmlns:a16="http://schemas.microsoft.com/office/drawing/2014/main" id="{8885576A-2CAC-42CA-A525-B9AD5F644F06}"/>
              </a:ext>
            </a:extLst>
          </p:cNvPr>
          <p:cNvSpPr>
            <a:spLocks noGrp="1"/>
          </p:cNvSpPr>
          <p:nvPr>
            <p:ph type="subTitle" idx="10"/>
          </p:nvPr>
        </p:nvSpPr>
        <p:spPr/>
        <p:txBody>
          <a:bodyPr/>
          <a:lstStyle/>
          <a:p>
            <a:endParaRPr lang="en-US"/>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p:txBody>
          <a:bodyPr/>
          <a:lstStyle/>
          <a:p>
            <a:pPr marL="569913" lvl="6" indent="-285750">
              <a:buFont typeface="Arial" panose="020B0604020202020204" pitchFamily="34" charset="0"/>
              <a:buChar char="•"/>
            </a:pPr>
            <a:r>
              <a:rPr lang="en-US" sz="1800" dirty="0"/>
              <a:t>Can implementing </a:t>
            </a:r>
            <a:r>
              <a:rPr lang="en-US" sz="1800" dirty="0" err="1"/>
              <a:t>vSAN</a:t>
            </a:r>
            <a:r>
              <a:rPr lang="en-US" sz="1800" dirty="0"/>
              <a:t> change your career?</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The problem is choice.</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endParaRPr lang="en-US" sz="1800" dirty="0"/>
          </a:p>
          <a:p>
            <a:endParaRPr lang="en-US" dirty="0"/>
          </a:p>
        </p:txBody>
      </p:sp>
      <p:pic>
        <p:nvPicPr>
          <p:cNvPr id="8" name="Picture 7">
            <a:extLst>
              <a:ext uri="{FF2B5EF4-FFF2-40B4-BE49-F238E27FC236}">
                <a16:creationId xmlns:a16="http://schemas.microsoft.com/office/drawing/2014/main" id="{D29FD9B0-833B-4F81-872F-AD74FACB0D50}"/>
              </a:ext>
            </a:extLst>
          </p:cNvPr>
          <p:cNvPicPr>
            <a:picLocks noChangeAspect="1"/>
          </p:cNvPicPr>
          <p:nvPr/>
        </p:nvPicPr>
        <p:blipFill>
          <a:blip r:embed="rId3"/>
          <a:stretch>
            <a:fillRect/>
          </a:stretch>
        </p:blipFill>
        <p:spPr>
          <a:xfrm>
            <a:off x="8989129" y="412751"/>
            <a:ext cx="2609850" cy="2609850"/>
          </a:xfrm>
          <a:prstGeom prst="rect">
            <a:avLst/>
          </a:prstGeom>
        </p:spPr>
      </p:pic>
      <p:pic>
        <p:nvPicPr>
          <p:cNvPr id="9" name="Picture 8">
            <a:extLst>
              <a:ext uri="{FF2B5EF4-FFF2-40B4-BE49-F238E27FC236}">
                <a16:creationId xmlns:a16="http://schemas.microsoft.com/office/drawing/2014/main" id="{09ED4AB7-9870-4FF0-A637-1A15EB6DD88E}"/>
              </a:ext>
            </a:extLst>
          </p:cNvPr>
          <p:cNvPicPr>
            <a:picLocks noChangeAspect="1"/>
          </p:cNvPicPr>
          <p:nvPr/>
        </p:nvPicPr>
        <p:blipFill>
          <a:blip r:embed="rId4"/>
          <a:stretch>
            <a:fillRect/>
          </a:stretch>
        </p:blipFill>
        <p:spPr>
          <a:xfrm>
            <a:off x="1112651" y="2743200"/>
            <a:ext cx="6021574" cy="3429000"/>
          </a:xfrm>
          <a:prstGeom prst="rect">
            <a:avLst/>
          </a:prstGeom>
        </p:spPr>
      </p:pic>
    </p:spTree>
    <p:extLst>
      <p:ext uri="{BB962C8B-B14F-4D97-AF65-F5344CB8AC3E}">
        <p14:creationId xmlns:p14="http://schemas.microsoft.com/office/powerpoint/2010/main" val="40162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CD3954C9-4F5C-4E5F-9BF1-4957401AFD79}"/>
              </a:ext>
            </a:extLst>
          </p:cNvPr>
          <p:cNvSpPr>
            <a:spLocks noGrp="1"/>
          </p:cNvSpPr>
          <p:nvPr>
            <p:ph type="title"/>
          </p:nvPr>
        </p:nvSpPr>
        <p:spPr>
          <a:xfrm>
            <a:off x="338817" y="115547"/>
            <a:ext cx="10604278" cy="630103"/>
          </a:xfrm>
        </p:spPr>
        <p:txBody>
          <a:bodyPr/>
          <a:lstStyle/>
          <a:p>
            <a:r>
              <a:rPr lang="en-US" dirty="0">
                <a:solidFill>
                  <a:schemeClr val="tx2"/>
                </a:solidFill>
                <a:latin typeface="+mj-lt"/>
              </a:rPr>
              <a:t>Accelerating IT Transformation</a:t>
            </a:r>
          </a:p>
        </p:txBody>
      </p:sp>
      <p:cxnSp>
        <p:nvCxnSpPr>
          <p:cNvPr id="3" name="Straight Connector 2">
            <a:extLst>
              <a:ext uri="{FF2B5EF4-FFF2-40B4-BE49-F238E27FC236}">
                <a16:creationId xmlns:a16="http://schemas.microsoft.com/office/drawing/2014/main" id="{ED5592F4-80D0-407A-B68F-346D32098F96}"/>
              </a:ext>
            </a:extLst>
          </p:cNvPr>
          <p:cNvCxnSpPr>
            <a:cxnSpLocks/>
          </p:cNvCxnSpPr>
          <p:nvPr/>
        </p:nvCxnSpPr>
        <p:spPr>
          <a:xfrm flipV="1">
            <a:off x="339754" y="951262"/>
            <a:ext cx="0" cy="5461063"/>
          </a:xfrm>
          <a:prstGeom prst="line">
            <a:avLst/>
          </a:prstGeom>
          <a:ln w="12700" cmpd="sng">
            <a:solidFill>
              <a:schemeClr val="tx1"/>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0FC662D1-FF60-40D0-86C7-6D2C45971903}"/>
              </a:ext>
            </a:extLst>
          </p:cNvPr>
          <p:cNvSpPr/>
          <p:nvPr/>
        </p:nvSpPr>
        <p:spPr>
          <a:xfrm rot="16200000">
            <a:off x="-1021142" y="3356269"/>
            <a:ext cx="2647400" cy="469366"/>
          </a:xfrm>
          <a:prstGeom prst="rect">
            <a:avLst/>
          </a:prstGeom>
          <a:solidFill>
            <a:schemeClr val="bg1"/>
          </a:solidFill>
          <a:ln w="12700" cmpd="sng">
            <a:noFill/>
          </a:ln>
          <a:effectLst/>
        </p:spPr>
        <p:txBody>
          <a:bodyPr wrap="square" lIns="182832" tIns="137124" rIns="137124" bIns="137124" rtlCol="0" anchor="ctr">
            <a:noAutofit/>
          </a:bodyPr>
          <a:lstStyle/>
          <a:p>
            <a:pPr algn="ctr">
              <a:lnSpc>
                <a:spcPct val="90000"/>
              </a:lnSpc>
              <a:spcBef>
                <a:spcPts val="600"/>
              </a:spcBef>
            </a:pPr>
            <a:r>
              <a:rPr lang="en-US" sz="2399" dirty="0">
                <a:solidFill>
                  <a:schemeClr val="tx2"/>
                </a:solidFill>
                <a:latin typeface="Arial"/>
              </a:rPr>
              <a:t>Cloud Maturity</a:t>
            </a:r>
          </a:p>
        </p:txBody>
      </p:sp>
      <p:sp>
        <p:nvSpPr>
          <p:cNvPr id="8" name="Rectangle 7">
            <a:extLst>
              <a:ext uri="{FF2B5EF4-FFF2-40B4-BE49-F238E27FC236}">
                <a16:creationId xmlns:a16="http://schemas.microsoft.com/office/drawing/2014/main" id="{4FB02962-38CC-42E6-8357-B8030409D7CB}"/>
              </a:ext>
            </a:extLst>
          </p:cNvPr>
          <p:cNvSpPr/>
          <p:nvPr/>
        </p:nvSpPr>
        <p:spPr>
          <a:xfrm>
            <a:off x="524960" y="927989"/>
            <a:ext cx="10933859" cy="5376049"/>
          </a:xfrm>
          <a:prstGeom prst="rect">
            <a:avLst/>
          </a:prstGeom>
          <a:gradFill flip="none" rotWithShape="1">
            <a:gsLst>
              <a:gs pos="0">
                <a:schemeClr val="bg2">
                  <a:lumMod val="65000"/>
                  <a:lumOff val="35000"/>
                </a:schemeClr>
              </a:gs>
              <a:gs pos="100000">
                <a:schemeClr val="tx2">
                  <a:lumMod val="95000"/>
                </a:schemeClr>
              </a:gs>
            </a:gsLst>
            <a:lin ang="18900000" scaled="1"/>
            <a:tileRect/>
          </a:gra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9" name="Rectangle 8">
            <a:extLst>
              <a:ext uri="{FF2B5EF4-FFF2-40B4-BE49-F238E27FC236}">
                <a16:creationId xmlns:a16="http://schemas.microsoft.com/office/drawing/2014/main" id="{BCA6CEF1-9D28-4EA4-9B57-01807630E6B3}"/>
              </a:ext>
            </a:extLst>
          </p:cNvPr>
          <p:cNvSpPr/>
          <p:nvPr/>
        </p:nvSpPr>
        <p:spPr>
          <a:xfrm>
            <a:off x="537656" y="1749737"/>
            <a:ext cx="9085685" cy="4566996"/>
          </a:xfrm>
          <a:prstGeom prst="rect">
            <a:avLst/>
          </a:prstGeom>
          <a:gradFill flip="none" rotWithShape="1">
            <a:gsLst>
              <a:gs pos="0">
                <a:schemeClr val="bg2">
                  <a:lumMod val="65000"/>
                  <a:lumOff val="35000"/>
                </a:schemeClr>
              </a:gs>
              <a:gs pos="100000">
                <a:schemeClr val="tx2">
                  <a:lumMod val="95000"/>
                </a:schemeClr>
              </a:gs>
            </a:gsLst>
            <a:lin ang="18900000" scaled="1"/>
            <a:tileRect/>
          </a:gra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10" name="Rectangle 9">
            <a:extLst>
              <a:ext uri="{FF2B5EF4-FFF2-40B4-BE49-F238E27FC236}">
                <a16:creationId xmlns:a16="http://schemas.microsoft.com/office/drawing/2014/main" id="{C9C592C1-A4D9-4C61-9A1F-76F943685CF2}"/>
              </a:ext>
            </a:extLst>
          </p:cNvPr>
          <p:cNvSpPr/>
          <p:nvPr/>
        </p:nvSpPr>
        <p:spPr>
          <a:xfrm>
            <a:off x="524959" y="2546499"/>
            <a:ext cx="7230514" cy="3757539"/>
          </a:xfrm>
          <a:prstGeom prst="rect">
            <a:avLst/>
          </a:prstGeom>
          <a:gradFill flip="none" rotWithShape="1">
            <a:gsLst>
              <a:gs pos="0">
                <a:schemeClr val="bg2">
                  <a:lumMod val="65000"/>
                  <a:lumOff val="35000"/>
                </a:schemeClr>
              </a:gs>
              <a:gs pos="100000">
                <a:schemeClr val="tx2">
                  <a:lumMod val="95000"/>
                </a:schemeClr>
              </a:gs>
            </a:gsLst>
            <a:lin ang="18900000" scaled="1"/>
            <a:tileRect/>
          </a:gra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11" name="Rectangle 10">
            <a:extLst>
              <a:ext uri="{FF2B5EF4-FFF2-40B4-BE49-F238E27FC236}">
                <a16:creationId xmlns:a16="http://schemas.microsoft.com/office/drawing/2014/main" id="{1B0DED3E-0A9D-4032-BA40-EE169C05DC1E}"/>
              </a:ext>
            </a:extLst>
          </p:cNvPr>
          <p:cNvSpPr/>
          <p:nvPr/>
        </p:nvSpPr>
        <p:spPr>
          <a:xfrm>
            <a:off x="524960" y="3356667"/>
            <a:ext cx="5476715" cy="2947366"/>
          </a:xfrm>
          <a:prstGeom prst="rect">
            <a:avLst/>
          </a:prstGeom>
          <a:gradFill flip="none" rotWithShape="1">
            <a:gsLst>
              <a:gs pos="0">
                <a:schemeClr val="bg2">
                  <a:lumMod val="65000"/>
                  <a:lumOff val="35000"/>
                </a:schemeClr>
              </a:gs>
              <a:gs pos="83000">
                <a:schemeClr val="tx2">
                  <a:lumMod val="95000"/>
                </a:schemeClr>
              </a:gs>
            </a:gsLst>
            <a:lin ang="18900000" scaled="1"/>
            <a:tileRect/>
          </a:gra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16" name="TextBox 15">
            <a:extLst>
              <a:ext uri="{FF2B5EF4-FFF2-40B4-BE49-F238E27FC236}">
                <a16:creationId xmlns:a16="http://schemas.microsoft.com/office/drawing/2014/main" id="{84CE71F1-B17C-4CCF-817B-6EFDAD52C146}"/>
              </a:ext>
            </a:extLst>
          </p:cNvPr>
          <p:cNvSpPr txBox="1"/>
          <p:nvPr/>
        </p:nvSpPr>
        <p:spPr>
          <a:xfrm>
            <a:off x="524959" y="3346597"/>
            <a:ext cx="4953836"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rtlCol="0">
            <a:noAutofit/>
          </a:bodyPr>
          <a:lstStyle/>
          <a:p>
            <a:pPr>
              <a:buClr>
                <a:srgbClr val="007DB8"/>
              </a:buClr>
            </a:pPr>
            <a:r>
              <a:rPr lang="en-US" sz="2399" i="1" dirty="0">
                <a:solidFill>
                  <a:srgbClr val="FFFFFF"/>
                </a:solidFill>
                <a:latin typeface="Arial"/>
              </a:rPr>
              <a:t>HCI</a:t>
            </a:r>
          </a:p>
        </p:txBody>
      </p:sp>
      <p:sp>
        <p:nvSpPr>
          <p:cNvPr id="18" name="TextBox 17">
            <a:extLst>
              <a:ext uri="{FF2B5EF4-FFF2-40B4-BE49-F238E27FC236}">
                <a16:creationId xmlns:a16="http://schemas.microsoft.com/office/drawing/2014/main" id="{93A0A81D-5FC4-4EA6-8732-3BD7A69C3683}"/>
              </a:ext>
            </a:extLst>
          </p:cNvPr>
          <p:cNvSpPr txBox="1"/>
          <p:nvPr/>
        </p:nvSpPr>
        <p:spPr>
          <a:xfrm>
            <a:off x="524959" y="928786"/>
            <a:ext cx="10919262"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lIns="91416" rtlCol="0">
            <a:noAutofit/>
          </a:bodyPr>
          <a:lstStyle/>
          <a:p>
            <a:pPr>
              <a:buClr>
                <a:srgbClr val="007DB8"/>
              </a:buClr>
            </a:pPr>
            <a:r>
              <a:rPr lang="en-US" sz="2399" i="1" dirty="0">
                <a:solidFill>
                  <a:srgbClr val="FFFFFF"/>
                </a:solidFill>
                <a:latin typeface="Arial"/>
              </a:rPr>
              <a:t>Hybrid Cloud</a:t>
            </a:r>
          </a:p>
        </p:txBody>
      </p:sp>
      <p:pic>
        <p:nvPicPr>
          <p:cNvPr id="22" name="Picture 21">
            <a:extLst>
              <a:ext uri="{FF2B5EF4-FFF2-40B4-BE49-F238E27FC236}">
                <a16:creationId xmlns:a16="http://schemas.microsoft.com/office/drawing/2014/main" id="{5EBCAE5A-F40B-4120-BD88-5467508FF1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1682" y="3579725"/>
            <a:ext cx="1340771" cy="389584"/>
          </a:xfrm>
          <a:prstGeom prst="rect">
            <a:avLst/>
          </a:prstGeom>
        </p:spPr>
      </p:pic>
      <p:sp>
        <p:nvSpPr>
          <p:cNvPr id="23" name="Freeform 29">
            <a:extLst>
              <a:ext uri="{FF2B5EF4-FFF2-40B4-BE49-F238E27FC236}">
                <a16:creationId xmlns:a16="http://schemas.microsoft.com/office/drawing/2014/main" id="{91EA7F80-63FB-43BE-AA03-BCEE17152EA8}"/>
              </a:ext>
            </a:extLst>
          </p:cNvPr>
          <p:cNvSpPr>
            <a:spLocks noChangeAspect="1" noEditPoints="1"/>
          </p:cNvSpPr>
          <p:nvPr/>
        </p:nvSpPr>
        <p:spPr bwMode="auto">
          <a:xfrm>
            <a:off x="9726328" y="1017613"/>
            <a:ext cx="1514789" cy="803413"/>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chemeClr val="bg2"/>
          </a:solidFill>
          <a:ln>
            <a:noFill/>
          </a:ln>
          <a:extLst/>
        </p:spPr>
        <p:txBody>
          <a:bodyPr vert="horz" wrap="square" lIns="91416" tIns="45708" rIns="91416" bIns="45708" numCol="1" anchor="t" anchorCtr="0" compatLnSpc="1">
            <a:prstTxWarp prst="textNoShape">
              <a:avLst/>
            </a:prstTxWarp>
          </a:bodyPr>
          <a:lstStyle/>
          <a:p>
            <a:endParaRPr lang="en-US" sz="2399">
              <a:solidFill>
                <a:srgbClr val="444444"/>
              </a:solidFill>
              <a:latin typeface="Arial"/>
            </a:endParaRPr>
          </a:p>
        </p:txBody>
      </p:sp>
      <p:pic>
        <p:nvPicPr>
          <p:cNvPr id="24" name="Picture 23">
            <a:extLst>
              <a:ext uri="{FF2B5EF4-FFF2-40B4-BE49-F238E27FC236}">
                <a16:creationId xmlns:a16="http://schemas.microsoft.com/office/drawing/2014/main" id="{8091FD9A-ACFE-4CE5-B81A-85A8F67708DC}"/>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10105550" y="3934432"/>
            <a:ext cx="837249" cy="483522"/>
          </a:xfrm>
          <a:prstGeom prst="rect">
            <a:avLst/>
          </a:prstGeom>
        </p:spPr>
      </p:pic>
      <p:pic>
        <p:nvPicPr>
          <p:cNvPr id="25" name="Picture 24">
            <a:extLst>
              <a:ext uri="{FF2B5EF4-FFF2-40B4-BE49-F238E27FC236}">
                <a16:creationId xmlns:a16="http://schemas.microsoft.com/office/drawing/2014/main" id="{3878BAAA-0AC1-43DE-978C-F137F63CACA5}"/>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0089968" y="5053460"/>
            <a:ext cx="852833" cy="244340"/>
          </a:xfrm>
          <a:prstGeom prst="rect">
            <a:avLst/>
          </a:prstGeom>
        </p:spPr>
      </p:pic>
      <p:pic>
        <p:nvPicPr>
          <p:cNvPr id="26" name="Picture 25">
            <a:extLst>
              <a:ext uri="{FF2B5EF4-FFF2-40B4-BE49-F238E27FC236}">
                <a16:creationId xmlns:a16="http://schemas.microsoft.com/office/drawing/2014/main" id="{94C5189E-DD64-4212-B0FD-870CA6915C44}"/>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10023058" y="5496633"/>
            <a:ext cx="1036045" cy="264166"/>
          </a:xfrm>
          <a:prstGeom prst="rect">
            <a:avLst/>
          </a:prstGeom>
        </p:spPr>
      </p:pic>
      <p:pic>
        <p:nvPicPr>
          <p:cNvPr id="27" name="Picture 26">
            <a:extLst>
              <a:ext uri="{FF2B5EF4-FFF2-40B4-BE49-F238E27FC236}">
                <a16:creationId xmlns:a16="http://schemas.microsoft.com/office/drawing/2014/main" id="{9808E3E7-9159-49E9-B4BE-38ECA844BE2A}"/>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9800997" y="3597056"/>
            <a:ext cx="1327671" cy="276168"/>
          </a:xfrm>
          <a:prstGeom prst="rect">
            <a:avLst/>
          </a:prstGeom>
        </p:spPr>
      </p:pic>
      <p:pic>
        <p:nvPicPr>
          <p:cNvPr id="28" name="Graphic 77">
            <a:extLst>
              <a:ext uri="{FF2B5EF4-FFF2-40B4-BE49-F238E27FC236}">
                <a16:creationId xmlns:a16="http://schemas.microsoft.com/office/drawing/2014/main" id="{9B64E049-977D-40BE-83C7-0B377D6C010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72836" y="2225959"/>
            <a:ext cx="657100" cy="662058"/>
          </a:xfrm>
          <a:prstGeom prst="rect">
            <a:avLst/>
          </a:prstGeom>
        </p:spPr>
      </p:pic>
      <p:sp>
        <p:nvSpPr>
          <p:cNvPr id="29" name="Shape 534">
            <a:extLst>
              <a:ext uri="{FF2B5EF4-FFF2-40B4-BE49-F238E27FC236}">
                <a16:creationId xmlns:a16="http://schemas.microsoft.com/office/drawing/2014/main" id="{FB137073-2512-4A5D-81C2-93BAB37C81CA}"/>
              </a:ext>
            </a:extLst>
          </p:cNvPr>
          <p:cNvSpPr txBox="1"/>
          <p:nvPr/>
        </p:nvSpPr>
        <p:spPr>
          <a:xfrm>
            <a:off x="9596395" y="1955687"/>
            <a:ext cx="1809981" cy="354496"/>
          </a:xfrm>
          <a:prstGeom prst="rect">
            <a:avLst/>
          </a:prstGeom>
          <a:noFill/>
          <a:ln>
            <a:noFill/>
          </a:ln>
        </p:spPr>
        <p:txBody>
          <a:bodyPr lIns="91330" tIns="91330" rIns="91330" bIns="91330" anchor="t" anchorCtr="0">
            <a:noAutofit/>
          </a:bodyPr>
          <a:lstStyle/>
          <a:p>
            <a:pPr algn="ctr" defTabSz="913875">
              <a:buClr>
                <a:srgbClr val="666666"/>
              </a:buClr>
              <a:buSzPct val="25000"/>
            </a:pPr>
            <a:r>
              <a:rPr lang="en-US" sz="900" b="1" dirty="0">
                <a:solidFill>
                  <a:srgbClr val="000000"/>
                </a:solidFill>
                <a:latin typeface="Arial"/>
              </a:rPr>
              <a:t>VMware Cloud on AWS</a:t>
            </a:r>
          </a:p>
        </p:txBody>
      </p:sp>
      <p:pic>
        <p:nvPicPr>
          <p:cNvPr id="30" name="Picture 14">
            <a:extLst>
              <a:ext uri="{FF2B5EF4-FFF2-40B4-BE49-F238E27FC236}">
                <a16:creationId xmlns:a16="http://schemas.microsoft.com/office/drawing/2014/main" id="{A0640E72-2874-4E33-AB1E-F31E44FE8AD3}"/>
              </a:ext>
            </a:extLst>
          </p:cNvPr>
          <p:cNvPicPr>
            <a:picLocks noChangeAspect="1" noChangeArrowheads="1"/>
          </p:cNvPicPr>
          <p:nvPr/>
        </p:nvPicPr>
        <p:blipFill>
          <a:blip r:embed="rId11" cstate="screen">
            <a:biLevel thresh="25000"/>
            <a:extLst>
              <a:ext uri="{28A0092B-C50C-407E-A947-70E740481C1C}">
                <a14:useLocalDpi xmlns:a14="http://schemas.microsoft.com/office/drawing/2010/main"/>
              </a:ext>
            </a:extLst>
          </a:blip>
          <a:stretch>
            <a:fillRect/>
          </a:stretch>
        </p:blipFill>
        <p:spPr bwMode="auto">
          <a:xfrm>
            <a:off x="10199598" y="4531289"/>
            <a:ext cx="649155" cy="3321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7B6F857-DB63-46C4-879E-3627CED3AD1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71578" y="3961699"/>
            <a:ext cx="1252058" cy="952954"/>
          </a:xfrm>
          <a:prstGeom prst="rect">
            <a:avLst/>
          </a:prstGeom>
        </p:spPr>
      </p:pic>
      <p:sp>
        <p:nvSpPr>
          <p:cNvPr id="33" name="Shape 534">
            <a:extLst>
              <a:ext uri="{FF2B5EF4-FFF2-40B4-BE49-F238E27FC236}">
                <a16:creationId xmlns:a16="http://schemas.microsoft.com/office/drawing/2014/main" id="{62E7D180-5117-42E7-B41D-1268E7FC099B}"/>
              </a:ext>
            </a:extLst>
          </p:cNvPr>
          <p:cNvSpPr txBox="1"/>
          <p:nvPr/>
        </p:nvSpPr>
        <p:spPr>
          <a:xfrm>
            <a:off x="9573410" y="3209516"/>
            <a:ext cx="1809981" cy="354496"/>
          </a:xfrm>
          <a:prstGeom prst="rect">
            <a:avLst/>
          </a:prstGeom>
          <a:noFill/>
          <a:ln>
            <a:noFill/>
          </a:ln>
        </p:spPr>
        <p:txBody>
          <a:bodyPr lIns="91330" tIns="91330" rIns="91330" bIns="91330" anchor="t" anchorCtr="0">
            <a:noAutofit/>
          </a:bodyPr>
          <a:lstStyle/>
          <a:p>
            <a:pPr algn="ctr" defTabSz="913875">
              <a:buClr>
                <a:srgbClr val="666666"/>
              </a:buClr>
              <a:buSzPct val="25000"/>
            </a:pPr>
            <a:r>
              <a:rPr lang="en-US" sz="900" b="1" dirty="0">
                <a:solidFill>
                  <a:srgbClr val="000000"/>
                </a:solidFill>
                <a:latin typeface="Arial"/>
              </a:rPr>
              <a:t>VMware Cloud Providers</a:t>
            </a:r>
          </a:p>
        </p:txBody>
      </p:sp>
      <p:pic>
        <p:nvPicPr>
          <p:cNvPr id="34" name="Picture 33">
            <a:extLst>
              <a:ext uri="{FF2B5EF4-FFF2-40B4-BE49-F238E27FC236}">
                <a16:creationId xmlns:a16="http://schemas.microsoft.com/office/drawing/2014/main" id="{47723EA0-AFBE-47DC-9B4E-1409588DB09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379794" y="4079036"/>
            <a:ext cx="1584547" cy="382820"/>
          </a:xfrm>
          <a:prstGeom prst="rect">
            <a:avLst/>
          </a:prstGeom>
        </p:spPr>
      </p:pic>
      <p:pic>
        <p:nvPicPr>
          <p:cNvPr id="35" name="Picture 34">
            <a:extLst>
              <a:ext uri="{FF2B5EF4-FFF2-40B4-BE49-F238E27FC236}">
                <a16:creationId xmlns:a16="http://schemas.microsoft.com/office/drawing/2014/main" id="{ED4CBF5B-329C-4CF1-ABAF-A2EA4A04285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090344" y="3725857"/>
            <a:ext cx="1584547" cy="382820"/>
          </a:xfrm>
          <a:prstGeom prst="rect">
            <a:avLst/>
          </a:prstGeom>
        </p:spPr>
      </p:pic>
      <p:pic>
        <p:nvPicPr>
          <p:cNvPr id="44" name="Picture 43">
            <a:extLst>
              <a:ext uri="{FF2B5EF4-FFF2-40B4-BE49-F238E27FC236}">
                <a16:creationId xmlns:a16="http://schemas.microsoft.com/office/drawing/2014/main" id="{CF981492-B0A5-42C4-AB6D-8C46BA15238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09078" y="4080804"/>
            <a:ext cx="1147080" cy="1121463"/>
          </a:xfrm>
          <a:prstGeom prst="rect">
            <a:avLst/>
          </a:prstGeom>
        </p:spPr>
      </p:pic>
      <p:sp>
        <p:nvSpPr>
          <p:cNvPr id="50" name="Rectangle 49">
            <a:extLst>
              <a:ext uri="{FF2B5EF4-FFF2-40B4-BE49-F238E27FC236}">
                <a16:creationId xmlns:a16="http://schemas.microsoft.com/office/drawing/2014/main" id="{1B0DED3E-0A9D-4032-BA40-EE169C05DC1E}"/>
              </a:ext>
            </a:extLst>
          </p:cNvPr>
          <p:cNvSpPr/>
          <p:nvPr/>
        </p:nvSpPr>
        <p:spPr>
          <a:xfrm>
            <a:off x="528056" y="4170271"/>
            <a:ext cx="3748753" cy="2133762"/>
          </a:xfrm>
          <a:prstGeom prst="rect">
            <a:avLst/>
          </a:prstGeom>
          <a:gradFill flip="none" rotWithShape="1">
            <a:gsLst>
              <a:gs pos="0">
                <a:schemeClr val="bg2">
                  <a:lumMod val="65000"/>
                  <a:lumOff val="35000"/>
                </a:schemeClr>
              </a:gs>
              <a:gs pos="83000">
                <a:schemeClr val="tx2">
                  <a:lumMod val="95000"/>
                </a:schemeClr>
              </a:gs>
            </a:gsLst>
            <a:lin ang="18900000" scaled="1"/>
            <a:tileRect/>
          </a:gra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grpSp>
        <p:nvGrpSpPr>
          <p:cNvPr id="2" name="Group 1"/>
          <p:cNvGrpSpPr>
            <a:grpSpLocks noChangeAspect="1"/>
          </p:cNvGrpSpPr>
          <p:nvPr/>
        </p:nvGrpSpPr>
        <p:grpSpPr>
          <a:xfrm>
            <a:off x="7805335" y="2967404"/>
            <a:ext cx="1584547" cy="1103493"/>
            <a:chOff x="5626481" y="2333550"/>
            <a:chExt cx="1395247" cy="971663"/>
          </a:xfrm>
        </p:grpSpPr>
        <p:pic>
          <p:nvPicPr>
            <p:cNvPr id="36" name="Picture 35">
              <a:extLst>
                <a:ext uri="{FF2B5EF4-FFF2-40B4-BE49-F238E27FC236}">
                  <a16:creationId xmlns:a16="http://schemas.microsoft.com/office/drawing/2014/main" id="{1584C8AD-B520-40C3-AE4B-0201677CC56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07905" y="2362301"/>
              <a:ext cx="406500" cy="942912"/>
            </a:xfrm>
            <a:prstGeom prst="rect">
              <a:avLst/>
            </a:prstGeom>
          </p:spPr>
        </p:pic>
        <p:sp>
          <p:nvSpPr>
            <p:cNvPr id="37" name="Rectangle 125">
              <a:extLst>
                <a:ext uri="{FF2B5EF4-FFF2-40B4-BE49-F238E27FC236}">
                  <a16:creationId xmlns:a16="http://schemas.microsoft.com/office/drawing/2014/main" id="{EF9B3E09-6CE7-4CBA-AA75-2420D62C9487}"/>
                </a:ext>
              </a:extLst>
            </p:cNvPr>
            <p:cNvSpPr/>
            <p:nvPr/>
          </p:nvSpPr>
          <p:spPr>
            <a:xfrm>
              <a:off x="6636229" y="2833756"/>
              <a:ext cx="139511" cy="129401"/>
            </a:xfrm>
            <a:custGeom>
              <a:avLst/>
              <a:gdLst>
                <a:gd name="connsiteX0" fmla="*/ 0 w 439146"/>
                <a:gd name="connsiteY0" fmla="*/ 0 h 407320"/>
                <a:gd name="connsiteX1" fmla="*/ 439146 w 439146"/>
                <a:gd name="connsiteY1" fmla="*/ 0 h 407320"/>
                <a:gd name="connsiteX2" fmla="*/ 439146 w 439146"/>
                <a:gd name="connsiteY2" fmla="*/ 407320 h 407320"/>
                <a:gd name="connsiteX3" fmla="*/ 0 w 439146"/>
                <a:gd name="connsiteY3" fmla="*/ 407320 h 407320"/>
                <a:gd name="connsiteX4" fmla="*/ 0 w 439146"/>
                <a:gd name="connsiteY4" fmla="*/ 0 h 407320"/>
                <a:gd name="connsiteX0" fmla="*/ 0 w 439146"/>
                <a:gd name="connsiteY0" fmla="*/ 0 h 407320"/>
                <a:gd name="connsiteX1" fmla="*/ 439146 w 439146"/>
                <a:gd name="connsiteY1" fmla="*/ 19352 h 407320"/>
                <a:gd name="connsiteX2" fmla="*/ 439146 w 439146"/>
                <a:gd name="connsiteY2" fmla="*/ 407320 h 407320"/>
                <a:gd name="connsiteX3" fmla="*/ 0 w 439146"/>
                <a:gd name="connsiteY3" fmla="*/ 407320 h 407320"/>
                <a:gd name="connsiteX4" fmla="*/ 0 w 439146"/>
                <a:gd name="connsiteY4" fmla="*/ 0 h 407320"/>
                <a:gd name="connsiteX0" fmla="*/ 0 w 439146"/>
                <a:gd name="connsiteY0" fmla="*/ 0 h 407320"/>
                <a:gd name="connsiteX1" fmla="*/ 439146 w 439146"/>
                <a:gd name="connsiteY1" fmla="*/ 19352 h 407320"/>
                <a:gd name="connsiteX2" fmla="*/ 439146 w 439146"/>
                <a:gd name="connsiteY2" fmla="*/ 407320 h 407320"/>
                <a:gd name="connsiteX3" fmla="*/ 2419 w 439146"/>
                <a:gd name="connsiteY3" fmla="*/ 366196 h 407320"/>
                <a:gd name="connsiteX4" fmla="*/ 0 w 439146"/>
                <a:gd name="connsiteY4" fmla="*/ 0 h 40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146" h="407320">
                  <a:moveTo>
                    <a:pt x="0" y="0"/>
                  </a:moveTo>
                  <a:lnTo>
                    <a:pt x="439146" y="19352"/>
                  </a:lnTo>
                  <a:lnTo>
                    <a:pt x="439146" y="407320"/>
                  </a:lnTo>
                  <a:lnTo>
                    <a:pt x="2419" y="366196"/>
                  </a:lnTo>
                  <a:cubicBezTo>
                    <a:pt x="1613" y="244131"/>
                    <a:pt x="806" y="122065"/>
                    <a:pt x="0" y="0"/>
                  </a:cubicBezTo>
                  <a:close/>
                </a:path>
              </a:pathLst>
            </a:custGeom>
            <a:noFill/>
            <a:ln w="6350" cmpd="sng">
              <a:solidFill>
                <a:schemeClr val="bg1">
                  <a:lumMod val="60000"/>
                  <a:lumOff val="40000"/>
                </a:schemeClr>
              </a:solid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38" name="Trapezoid 129">
              <a:extLst>
                <a:ext uri="{FF2B5EF4-FFF2-40B4-BE49-F238E27FC236}">
                  <a16:creationId xmlns:a16="http://schemas.microsoft.com/office/drawing/2014/main" id="{7DE646B1-9D82-4434-B77F-72710CD82737}"/>
                </a:ext>
              </a:extLst>
            </p:cNvPr>
            <p:cNvSpPr/>
            <p:nvPr/>
          </p:nvSpPr>
          <p:spPr>
            <a:xfrm rot="5400000">
              <a:off x="6317725" y="2710876"/>
              <a:ext cx="685229" cy="231389"/>
            </a:xfrm>
            <a:custGeom>
              <a:avLst/>
              <a:gdLst>
                <a:gd name="connsiteX0" fmla="*/ 0 w 923473"/>
                <a:gd name="connsiteY0" fmla="*/ 306060 h 306060"/>
                <a:gd name="connsiteX1" fmla="*/ 398524 w 923473"/>
                <a:gd name="connsiteY1" fmla="*/ 0 h 306060"/>
                <a:gd name="connsiteX2" fmla="*/ 524949 w 923473"/>
                <a:gd name="connsiteY2" fmla="*/ 0 h 306060"/>
                <a:gd name="connsiteX3" fmla="*/ 923473 w 923473"/>
                <a:gd name="connsiteY3" fmla="*/ 306060 h 306060"/>
                <a:gd name="connsiteX4" fmla="*/ 0 w 923473"/>
                <a:gd name="connsiteY4" fmla="*/ 306060 h 306060"/>
                <a:gd name="connsiteX0" fmla="*/ 0 w 923473"/>
                <a:gd name="connsiteY0" fmla="*/ 306061 h 306061"/>
                <a:gd name="connsiteX1" fmla="*/ 398524 w 923473"/>
                <a:gd name="connsiteY1" fmla="*/ 1 h 306061"/>
                <a:gd name="connsiteX2" fmla="*/ 647855 w 923473"/>
                <a:gd name="connsiteY2" fmla="*/ 0 h 306061"/>
                <a:gd name="connsiteX3" fmla="*/ 923473 w 923473"/>
                <a:gd name="connsiteY3" fmla="*/ 306061 h 306061"/>
                <a:gd name="connsiteX4" fmla="*/ 0 w 923473"/>
                <a:gd name="connsiteY4" fmla="*/ 306061 h 306061"/>
                <a:gd name="connsiteX0" fmla="*/ 0 w 923473"/>
                <a:gd name="connsiteY0" fmla="*/ 308518 h 308518"/>
                <a:gd name="connsiteX1" fmla="*/ 489472 w 923473"/>
                <a:gd name="connsiteY1" fmla="*/ 0 h 308518"/>
                <a:gd name="connsiteX2" fmla="*/ 647855 w 923473"/>
                <a:gd name="connsiteY2" fmla="*/ 2457 h 308518"/>
                <a:gd name="connsiteX3" fmla="*/ 923473 w 923473"/>
                <a:gd name="connsiteY3" fmla="*/ 308518 h 308518"/>
                <a:gd name="connsiteX4" fmla="*/ 0 w 923473"/>
                <a:gd name="connsiteY4" fmla="*/ 308518 h 308518"/>
                <a:gd name="connsiteX0" fmla="*/ 0 w 913638"/>
                <a:gd name="connsiteY0" fmla="*/ 306060 h 308518"/>
                <a:gd name="connsiteX1" fmla="*/ 479637 w 913638"/>
                <a:gd name="connsiteY1" fmla="*/ 0 h 308518"/>
                <a:gd name="connsiteX2" fmla="*/ 638020 w 913638"/>
                <a:gd name="connsiteY2" fmla="*/ 2457 h 308518"/>
                <a:gd name="connsiteX3" fmla="*/ 913638 w 913638"/>
                <a:gd name="connsiteY3" fmla="*/ 308518 h 308518"/>
                <a:gd name="connsiteX4" fmla="*/ 0 w 913638"/>
                <a:gd name="connsiteY4" fmla="*/ 306060 h 30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38" h="308518">
                  <a:moveTo>
                    <a:pt x="0" y="306060"/>
                  </a:moveTo>
                  <a:lnTo>
                    <a:pt x="479637" y="0"/>
                  </a:lnTo>
                  <a:lnTo>
                    <a:pt x="638020" y="2457"/>
                  </a:lnTo>
                  <a:lnTo>
                    <a:pt x="913638" y="308518"/>
                  </a:lnTo>
                  <a:lnTo>
                    <a:pt x="0" y="306060"/>
                  </a:lnTo>
                  <a:close/>
                </a:path>
              </a:pathLst>
            </a:custGeom>
            <a:gradFill flip="none" rotWithShape="1">
              <a:gsLst>
                <a:gs pos="100000">
                  <a:schemeClr val="bg1">
                    <a:lumMod val="60000"/>
                    <a:lumOff val="40000"/>
                    <a:alpha val="50000"/>
                  </a:schemeClr>
                </a:gs>
                <a:gs pos="0">
                  <a:schemeClr val="bg1">
                    <a:lumMod val="60000"/>
                    <a:lumOff val="40000"/>
                    <a:alpha val="0"/>
                  </a:schemeClr>
                </a:gs>
              </a:gsLst>
              <a:lin ang="5400000" scaled="1"/>
              <a:tileRect/>
            </a:gradFill>
            <a:ln w="6350" cmpd="sng">
              <a:solidFill>
                <a:schemeClr val="bg1">
                  <a:lumMod val="60000"/>
                  <a:lumOff val="40000"/>
                </a:schemeClr>
              </a:solid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39" name="Trapezoid 129">
              <a:extLst>
                <a:ext uri="{FF2B5EF4-FFF2-40B4-BE49-F238E27FC236}">
                  <a16:creationId xmlns:a16="http://schemas.microsoft.com/office/drawing/2014/main" id="{C1865A46-1B5A-45D7-B0EB-B750E6E6123F}"/>
                </a:ext>
              </a:extLst>
            </p:cNvPr>
            <p:cNvSpPr/>
            <p:nvPr/>
          </p:nvSpPr>
          <p:spPr>
            <a:xfrm rot="5400000">
              <a:off x="5868304" y="2330339"/>
              <a:ext cx="650200" cy="887383"/>
            </a:xfrm>
            <a:custGeom>
              <a:avLst/>
              <a:gdLst>
                <a:gd name="connsiteX0" fmla="*/ 0 w 923473"/>
                <a:gd name="connsiteY0" fmla="*/ 306060 h 306060"/>
                <a:gd name="connsiteX1" fmla="*/ 398524 w 923473"/>
                <a:gd name="connsiteY1" fmla="*/ 0 h 306060"/>
                <a:gd name="connsiteX2" fmla="*/ 524949 w 923473"/>
                <a:gd name="connsiteY2" fmla="*/ 0 h 306060"/>
                <a:gd name="connsiteX3" fmla="*/ 923473 w 923473"/>
                <a:gd name="connsiteY3" fmla="*/ 306060 h 306060"/>
                <a:gd name="connsiteX4" fmla="*/ 0 w 923473"/>
                <a:gd name="connsiteY4" fmla="*/ 306060 h 306060"/>
                <a:gd name="connsiteX0" fmla="*/ 0 w 923473"/>
                <a:gd name="connsiteY0" fmla="*/ 306061 h 306061"/>
                <a:gd name="connsiteX1" fmla="*/ 398524 w 923473"/>
                <a:gd name="connsiteY1" fmla="*/ 1 h 306061"/>
                <a:gd name="connsiteX2" fmla="*/ 647855 w 923473"/>
                <a:gd name="connsiteY2" fmla="*/ 0 h 306061"/>
                <a:gd name="connsiteX3" fmla="*/ 923473 w 923473"/>
                <a:gd name="connsiteY3" fmla="*/ 306061 h 306061"/>
                <a:gd name="connsiteX4" fmla="*/ 0 w 923473"/>
                <a:gd name="connsiteY4" fmla="*/ 306061 h 306061"/>
                <a:gd name="connsiteX0" fmla="*/ 0 w 923473"/>
                <a:gd name="connsiteY0" fmla="*/ 308518 h 308518"/>
                <a:gd name="connsiteX1" fmla="*/ 489472 w 923473"/>
                <a:gd name="connsiteY1" fmla="*/ 0 h 308518"/>
                <a:gd name="connsiteX2" fmla="*/ 647855 w 923473"/>
                <a:gd name="connsiteY2" fmla="*/ 2457 h 308518"/>
                <a:gd name="connsiteX3" fmla="*/ 923473 w 923473"/>
                <a:gd name="connsiteY3" fmla="*/ 308518 h 308518"/>
                <a:gd name="connsiteX4" fmla="*/ 0 w 923473"/>
                <a:gd name="connsiteY4" fmla="*/ 308518 h 308518"/>
                <a:gd name="connsiteX0" fmla="*/ 0 w 913638"/>
                <a:gd name="connsiteY0" fmla="*/ 306060 h 308518"/>
                <a:gd name="connsiteX1" fmla="*/ 479637 w 913638"/>
                <a:gd name="connsiteY1" fmla="*/ 0 h 308518"/>
                <a:gd name="connsiteX2" fmla="*/ 638020 w 913638"/>
                <a:gd name="connsiteY2" fmla="*/ 2457 h 308518"/>
                <a:gd name="connsiteX3" fmla="*/ 913638 w 913638"/>
                <a:gd name="connsiteY3" fmla="*/ 308518 h 308518"/>
                <a:gd name="connsiteX4" fmla="*/ 0 w 913638"/>
                <a:gd name="connsiteY4" fmla="*/ 306060 h 308518"/>
                <a:gd name="connsiteX0" fmla="*/ 0 w 820232"/>
                <a:gd name="connsiteY0" fmla="*/ 306060 h 306602"/>
                <a:gd name="connsiteX1" fmla="*/ 479637 w 820232"/>
                <a:gd name="connsiteY1" fmla="*/ 0 h 306602"/>
                <a:gd name="connsiteX2" fmla="*/ 638020 w 820232"/>
                <a:gd name="connsiteY2" fmla="*/ 2457 h 306602"/>
                <a:gd name="connsiteX3" fmla="*/ 820232 w 820232"/>
                <a:gd name="connsiteY3" fmla="*/ 306602 h 306602"/>
                <a:gd name="connsiteX4" fmla="*/ 0 w 820232"/>
                <a:gd name="connsiteY4" fmla="*/ 306060 h 306602"/>
                <a:gd name="connsiteX0" fmla="*/ 0 w 866933"/>
                <a:gd name="connsiteY0" fmla="*/ 306060 h 306602"/>
                <a:gd name="connsiteX1" fmla="*/ 526338 w 866933"/>
                <a:gd name="connsiteY1" fmla="*/ 0 h 306602"/>
                <a:gd name="connsiteX2" fmla="*/ 684721 w 866933"/>
                <a:gd name="connsiteY2" fmla="*/ 2457 h 306602"/>
                <a:gd name="connsiteX3" fmla="*/ 866933 w 866933"/>
                <a:gd name="connsiteY3" fmla="*/ 306602 h 306602"/>
                <a:gd name="connsiteX4" fmla="*/ 0 w 866933"/>
                <a:gd name="connsiteY4" fmla="*/ 306060 h 306602"/>
                <a:gd name="connsiteX0" fmla="*/ 0 w 866933"/>
                <a:gd name="connsiteY0" fmla="*/ 306157 h 306699"/>
                <a:gd name="connsiteX1" fmla="*/ 526338 w 866933"/>
                <a:gd name="connsiteY1" fmla="*/ 97 h 306699"/>
                <a:gd name="connsiteX2" fmla="*/ 669973 w 866933"/>
                <a:gd name="connsiteY2" fmla="*/ 0 h 306699"/>
                <a:gd name="connsiteX3" fmla="*/ 866933 w 866933"/>
                <a:gd name="connsiteY3" fmla="*/ 306699 h 306699"/>
                <a:gd name="connsiteX4" fmla="*/ 0 w 866933"/>
                <a:gd name="connsiteY4" fmla="*/ 306157 h 306699"/>
                <a:gd name="connsiteX0" fmla="*/ 0 w 866933"/>
                <a:gd name="connsiteY0" fmla="*/ 306157 h 306699"/>
                <a:gd name="connsiteX1" fmla="*/ 516509 w 866933"/>
                <a:gd name="connsiteY1" fmla="*/ 97 h 306699"/>
                <a:gd name="connsiteX2" fmla="*/ 669973 w 866933"/>
                <a:gd name="connsiteY2" fmla="*/ 0 h 306699"/>
                <a:gd name="connsiteX3" fmla="*/ 866933 w 866933"/>
                <a:gd name="connsiteY3" fmla="*/ 306699 h 306699"/>
                <a:gd name="connsiteX4" fmla="*/ 0 w 866933"/>
                <a:gd name="connsiteY4" fmla="*/ 306157 h 306699"/>
                <a:gd name="connsiteX0" fmla="*/ 0 w 866933"/>
                <a:gd name="connsiteY0" fmla="*/ 306776 h 307318"/>
                <a:gd name="connsiteX1" fmla="*/ 516509 w 866933"/>
                <a:gd name="connsiteY1" fmla="*/ 716 h 307318"/>
                <a:gd name="connsiteX2" fmla="*/ 669976 w 866933"/>
                <a:gd name="connsiteY2" fmla="*/ 0 h 307318"/>
                <a:gd name="connsiteX3" fmla="*/ 866933 w 866933"/>
                <a:gd name="connsiteY3" fmla="*/ 307318 h 307318"/>
                <a:gd name="connsiteX4" fmla="*/ 0 w 866933"/>
                <a:gd name="connsiteY4" fmla="*/ 306776 h 307318"/>
                <a:gd name="connsiteX0" fmla="*/ 0 w 866933"/>
                <a:gd name="connsiteY0" fmla="*/ 306776 h 307318"/>
                <a:gd name="connsiteX1" fmla="*/ 514128 w 866933"/>
                <a:gd name="connsiteY1" fmla="*/ 98 h 307318"/>
                <a:gd name="connsiteX2" fmla="*/ 669976 w 866933"/>
                <a:gd name="connsiteY2" fmla="*/ 0 h 307318"/>
                <a:gd name="connsiteX3" fmla="*/ 866933 w 866933"/>
                <a:gd name="connsiteY3" fmla="*/ 307318 h 307318"/>
                <a:gd name="connsiteX4" fmla="*/ 0 w 866933"/>
                <a:gd name="connsiteY4" fmla="*/ 306776 h 30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33" h="307318">
                  <a:moveTo>
                    <a:pt x="0" y="306776"/>
                  </a:moveTo>
                  <a:lnTo>
                    <a:pt x="514128" y="98"/>
                  </a:lnTo>
                  <a:lnTo>
                    <a:pt x="669976" y="0"/>
                  </a:lnTo>
                  <a:lnTo>
                    <a:pt x="866933" y="307318"/>
                  </a:lnTo>
                  <a:lnTo>
                    <a:pt x="0" y="306776"/>
                  </a:lnTo>
                  <a:close/>
                </a:path>
              </a:pathLst>
            </a:custGeom>
            <a:gradFill flip="none" rotWithShape="1">
              <a:gsLst>
                <a:gs pos="100000">
                  <a:schemeClr val="bg1">
                    <a:lumMod val="60000"/>
                    <a:lumOff val="40000"/>
                    <a:alpha val="50000"/>
                  </a:schemeClr>
                </a:gs>
                <a:gs pos="0">
                  <a:schemeClr val="bg1">
                    <a:lumMod val="60000"/>
                    <a:lumOff val="40000"/>
                    <a:alpha val="0"/>
                  </a:schemeClr>
                </a:gs>
              </a:gsLst>
              <a:lin ang="5400000" scaled="1"/>
              <a:tileRect/>
            </a:gradFill>
            <a:ln w="6350" cmpd="sng">
              <a:solidFill>
                <a:schemeClr val="bg1">
                  <a:lumMod val="60000"/>
                  <a:lumOff val="40000"/>
                </a:schemeClr>
              </a:solid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pic>
          <p:nvPicPr>
            <p:cNvPr id="40" name="Picture 39">
              <a:extLst>
                <a:ext uri="{FF2B5EF4-FFF2-40B4-BE49-F238E27FC236}">
                  <a16:creationId xmlns:a16="http://schemas.microsoft.com/office/drawing/2014/main" id="{8DCCF1E4-54D9-43DF-909C-16D52A0FD0D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731185" y="2423235"/>
              <a:ext cx="819319" cy="782905"/>
            </a:xfrm>
            <a:prstGeom prst="rect">
              <a:avLst/>
            </a:prstGeom>
          </p:spPr>
        </p:pic>
        <p:sp>
          <p:nvSpPr>
            <p:cNvPr id="41" name="Rectangle 125">
              <a:extLst>
                <a:ext uri="{FF2B5EF4-FFF2-40B4-BE49-F238E27FC236}">
                  <a16:creationId xmlns:a16="http://schemas.microsoft.com/office/drawing/2014/main" id="{19BD0371-A75F-4E6C-8A5C-5D4A91B98CFE}"/>
                </a:ext>
              </a:extLst>
            </p:cNvPr>
            <p:cNvSpPr/>
            <p:nvPr/>
          </p:nvSpPr>
          <p:spPr>
            <a:xfrm>
              <a:off x="5744179" y="2444422"/>
              <a:ext cx="800795" cy="727419"/>
            </a:xfrm>
            <a:custGeom>
              <a:avLst/>
              <a:gdLst>
                <a:gd name="connsiteX0" fmla="*/ 0 w 439146"/>
                <a:gd name="connsiteY0" fmla="*/ 0 h 407320"/>
                <a:gd name="connsiteX1" fmla="*/ 439146 w 439146"/>
                <a:gd name="connsiteY1" fmla="*/ 0 h 407320"/>
                <a:gd name="connsiteX2" fmla="*/ 439146 w 439146"/>
                <a:gd name="connsiteY2" fmla="*/ 407320 h 407320"/>
                <a:gd name="connsiteX3" fmla="*/ 0 w 439146"/>
                <a:gd name="connsiteY3" fmla="*/ 407320 h 407320"/>
                <a:gd name="connsiteX4" fmla="*/ 0 w 439146"/>
                <a:gd name="connsiteY4" fmla="*/ 0 h 407320"/>
                <a:gd name="connsiteX0" fmla="*/ 0 w 439146"/>
                <a:gd name="connsiteY0" fmla="*/ 0 h 407320"/>
                <a:gd name="connsiteX1" fmla="*/ 439146 w 439146"/>
                <a:gd name="connsiteY1" fmla="*/ 19352 h 407320"/>
                <a:gd name="connsiteX2" fmla="*/ 439146 w 439146"/>
                <a:gd name="connsiteY2" fmla="*/ 407320 h 407320"/>
                <a:gd name="connsiteX3" fmla="*/ 0 w 439146"/>
                <a:gd name="connsiteY3" fmla="*/ 407320 h 407320"/>
                <a:gd name="connsiteX4" fmla="*/ 0 w 439146"/>
                <a:gd name="connsiteY4" fmla="*/ 0 h 407320"/>
                <a:gd name="connsiteX0" fmla="*/ 0 w 439146"/>
                <a:gd name="connsiteY0" fmla="*/ 0 h 407320"/>
                <a:gd name="connsiteX1" fmla="*/ 439146 w 439146"/>
                <a:gd name="connsiteY1" fmla="*/ 19352 h 407320"/>
                <a:gd name="connsiteX2" fmla="*/ 439146 w 439146"/>
                <a:gd name="connsiteY2" fmla="*/ 407320 h 407320"/>
                <a:gd name="connsiteX3" fmla="*/ 2419 w 439146"/>
                <a:gd name="connsiteY3" fmla="*/ 366196 h 407320"/>
                <a:gd name="connsiteX4" fmla="*/ 0 w 439146"/>
                <a:gd name="connsiteY4" fmla="*/ 0 h 40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146" h="407320">
                  <a:moveTo>
                    <a:pt x="0" y="0"/>
                  </a:moveTo>
                  <a:lnTo>
                    <a:pt x="439146" y="19352"/>
                  </a:lnTo>
                  <a:lnTo>
                    <a:pt x="439146" y="407320"/>
                  </a:lnTo>
                  <a:lnTo>
                    <a:pt x="2419" y="366196"/>
                  </a:lnTo>
                  <a:cubicBezTo>
                    <a:pt x="1613" y="244131"/>
                    <a:pt x="806" y="122065"/>
                    <a:pt x="0" y="0"/>
                  </a:cubicBezTo>
                  <a:close/>
                </a:path>
              </a:pathLst>
            </a:custGeom>
            <a:noFill/>
            <a:ln w="15875" cmpd="sng">
              <a:solidFill>
                <a:schemeClr val="bg1">
                  <a:lumMod val="60000"/>
                  <a:lumOff val="40000"/>
                </a:schemeClr>
              </a:solid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pic>
          <p:nvPicPr>
            <p:cNvPr id="42" name="Picture 41">
              <a:extLst>
                <a:ext uri="{FF2B5EF4-FFF2-40B4-BE49-F238E27FC236}">
                  <a16:creationId xmlns:a16="http://schemas.microsoft.com/office/drawing/2014/main" id="{0D5C3B35-67CA-46E4-8E11-46DEDA6F252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30511" b="30299"/>
            <a:stretch/>
          </p:blipFill>
          <p:spPr>
            <a:xfrm rot="21411176">
              <a:off x="5626481" y="2333550"/>
              <a:ext cx="992826" cy="133994"/>
            </a:xfrm>
            <a:prstGeom prst="rect">
              <a:avLst/>
            </a:prstGeom>
            <a:scene3d>
              <a:camera prst="perspectiveHeroicExtremeLeftFacing">
                <a:rot lat="187731" lon="2082867" rev="21426970"/>
              </a:camera>
              <a:lightRig rig="threePt" dir="t">
                <a:rot lat="0" lon="0" rev="600000"/>
              </a:lightRig>
            </a:scene3d>
          </p:spPr>
        </p:pic>
        <p:pic>
          <p:nvPicPr>
            <p:cNvPr id="46" name="Picture 45">
              <a:extLst>
                <a:ext uri="{FF2B5EF4-FFF2-40B4-BE49-F238E27FC236}">
                  <a16:creationId xmlns:a16="http://schemas.microsoft.com/office/drawing/2014/main" id="{2F823EE3-7767-4406-B778-20FB68C39C0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15228" y="2360828"/>
              <a:ext cx="406500" cy="942912"/>
            </a:xfrm>
            <a:prstGeom prst="rect">
              <a:avLst/>
            </a:prstGeom>
          </p:spPr>
        </p:pic>
        <p:sp>
          <p:nvSpPr>
            <p:cNvPr id="47" name="Trapezoid 129">
              <a:extLst>
                <a:ext uri="{FF2B5EF4-FFF2-40B4-BE49-F238E27FC236}">
                  <a16:creationId xmlns:a16="http://schemas.microsoft.com/office/drawing/2014/main" id="{CDC1E1D8-B0DF-4E8C-8EB9-9484FC24C86B}"/>
                </a:ext>
              </a:extLst>
            </p:cNvPr>
            <p:cNvSpPr/>
            <p:nvPr/>
          </p:nvSpPr>
          <p:spPr>
            <a:xfrm rot="5400000">
              <a:off x="6325048" y="2709403"/>
              <a:ext cx="685229" cy="231389"/>
            </a:xfrm>
            <a:custGeom>
              <a:avLst/>
              <a:gdLst>
                <a:gd name="connsiteX0" fmla="*/ 0 w 923473"/>
                <a:gd name="connsiteY0" fmla="*/ 306060 h 306060"/>
                <a:gd name="connsiteX1" fmla="*/ 398524 w 923473"/>
                <a:gd name="connsiteY1" fmla="*/ 0 h 306060"/>
                <a:gd name="connsiteX2" fmla="*/ 524949 w 923473"/>
                <a:gd name="connsiteY2" fmla="*/ 0 h 306060"/>
                <a:gd name="connsiteX3" fmla="*/ 923473 w 923473"/>
                <a:gd name="connsiteY3" fmla="*/ 306060 h 306060"/>
                <a:gd name="connsiteX4" fmla="*/ 0 w 923473"/>
                <a:gd name="connsiteY4" fmla="*/ 306060 h 306060"/>
                <a:gd name="connsiteX0" fmla="*/ 0 w 923473"/>
                <a:gd name="connsiteY0" fmla="*/ 306061 h 306061"/>
                <a:gd name="connsiteX1" fmla="*/ 398524 w 923473"/>
                <a:gd name="connsiteY1" fmla="*/ 1 h 306061"/>
                <a:gd name="connsiteX2" fmla="*/ 647855 w 923473"/>
                <a:gd name="connsiteY2" fmla="*/ 0 h 306061"/>
                <a:gd name="connsiteX3" fmla="*/ 923473 w 923473"/>
                <a:gd name="connsiteY3" fmla="*/ 306061 h 306061"/>
                <a:gd name="connsiteX4" fmla="*/ 0 w 923473"/>
                <a:gd name="connsiteY4" fmla="*/ 306061 h 306061"/>
                <a:gd name="connsiteX0" fmla="*/ 0 w 923473"/>
                <a:gd name="connsiteY0" fmla="*/ 308518 h 308518"/>
                <a:gd name="connsiteX1" fmla="*/ 489472 w 923473"/>
                <a:gd name="connsiteY1" fmla="*/ 0 h 308518"/>
                <a:gd name="connsiteX2" fmla="*/ 647855 w 923473"/>
                <a:gd name="connsiteY2" fmla="*/ 2457 h 308518"/>
                <a:gd name="connsiteX3" fmla="*/ 923473 w 923473"/>
                <a:gd name="connsiteY3" fmla="*/ 308518 h 308518"/>
                <a:gd name="connsiteX4" fmla="*/ 0 w 923473"/>
                <a:gd name="connsiteY4" fmla="*/ 308518 h 308518"/>
                <a:gd name="connsiteX0" fmla="*/ 0 w 913638"/>
                <a:gd name="connsiteY0" fmla="*/ 306060 h 308518"/>
                <a:gd name="connsiteX1" fmla="*/ 479637 w 913638"/>
                <a:gd name="connsiteY1" fmla="*/ 0 h 308518"/>
                <a:gd name="connsiteX2" fmla="*/ 638020 w 913638"/>
                <a:gd name="connsiteY2" fmla="*/ 2457 h 308518"/>
                <a:gd name="connsiteX3" fmla="*/ 913638 w 913638"/>
                <a:gd name="connsiteY3" fmla="*/ 308518 h 308518"/>
                <a:gd name="connsiteX4" fmla="*/ 0 w 913638"/>
                <a:gd name="connsiteY4" fmla="*/ 306060 h 30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38" h="308518">
                  <a:moveTo>
                    <a:pt x="0" y="306060"/>
                  </a:moveTo>
                  <a:lnTo>
                    <a:pt x="479637" y="0"/>
                  </a:lnTo>
                  <a:lnTo>
                    <a:pt x="638020" y="2457"/>
                  </a:lnTo>
                  <a:lnTo>
                    <a:pt x="913638" y="308518"/>
                  </a:lnTo>
                  <a:lnTo>
                    <a:pt x="0" y="306060"/>
                  </a:lnTo>
                  <a:close/>
                </a:path>
              </a:pathLst>
            </a:custGeom>
            <a:gradFill flip="none" rotWithShape="1">
              <a:gsLst>
                <a:gs pos="100000">
                  <a:schemeClr val="bg1">
                    <a:lumMod val="60000"/>
                    <a:lumOff val="40000"/>
                    <a:alpha val="50000"/>
                  </a:schemeClr>
                </a:gs>
                <a:gs pos="0">
                  <a:schemeClr val="bg1">
                    <a:lumMod val="60000"/>
                    <a:lumOff val="40000"/>
                    <a:alpha val="0"/>
                  </a:schemeClr>
                </a:gs>
              </a:gsLst>
              <a:lin ang="5400000" scaled="1"/>
              <a:tileRect/>
            </a:gradFill>
            <a:ln w="6350" cmpd="sng">
              <a:solidFill>
                <a:schemeClr val="bg1">
                  <a:lumMod val="60000"/>
                  <a:lumOff val="40000"/>
                </a:schemeClr>
              </a:solid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pic>
          <p:nvPicPr>
            <p:cNvPr id="48" name="Picture 47">
              <a:extLst>
                <a:ext uri="{FF2B5EF4-FFF2-40B4-BE49-F238E27FC236}">
                  <a16:creationId xmlns:a16="http://schemas.microsoft.com/office/drawing/2014/main" id="{16F65C00-96EA-4C43-9190-07DF2CB50A5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738508" y="2421762"/>
              <a:ext cx="819319" cy="782905"/>
            </a:xfrm>
            <a:prstGeom prst="rect">
              <a:avLst/>
            </a:prstGeom>
          </p:spPr>
        </p:pic>
      </p:grpSp>
      <p:sp>
        <p:nvSpPr>
          <p:cNvPr id="49" name="TextBox 48">
            <a:extLst>
              <a:ext uri="{FF2B5EF4-FFF2-40B4-BE49-F238E27FC236}">
                <a16:creationId xmlns:a16="http://schemas.microsoft.com/office/drawing/2014/main" id="{84CE71F1-B17C-4CCF-817B-6EFDAD52C146}"/>
              </a:ext>
            </a:extLst>
          </p:cNvPr>
          <p:cNvSpPr txBox="1"/>
          <p:nvPr/>
        </p:nvSpPr>
        <p:spPr>
          <a:xfrm>
            <a:off x="531965" y="4169462"/>
            <a:ext cx="3754123"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rtlCol="0">
            <a:noAutofit/>
          </a:bodyPr>
          <a:lstStyle/>
          <a:p>
            <a:pPr>
              <a:buClr>
                <a:srgbClr val="007DB8"/>
              </a:buClr>
            </a:pPr>
            <a:r>
              <a:rPr lang="en-US" sz="2399" i="1" dirty="0" err="1">
                <a:solidFill>
                  <a:srgbClr val="FFFFFF"/>
                </a:solidFill>
                <a:latin typeface="Arial"/>
              </a:rPr>
              <a:t>vSAN</a:t>
            </a:r>
            <a:r>
              <a:rPr lang="en-US" sz="2399" i="1" dirty="0">
                <a:solidFill>
                  <a:srgbClr val="FFFFFF"/>
                </a:solidFill>
                <a:latin typeface="Arial"/>
              </a:rPr>
              <a:t> Ready Nodes</a:t>
            </a:r>
          </a:p>
        </p:txBody>
      </p:sp>
      <p:sp>
        <p:nvSpPr>
          <p:cNvPr id="12" name="Rectangle 11">
            <a:extLst>
              <a:ext uri="{FF2B5EF4-FFF2-40B4-BE49-F238E27FC236}">
                <a16:creationId xmlns:a16="http://schemas.microsoft.com/office/drawing/2014/main" id="{708DBA5A-AF24-45BA-BFB2-2594E9461D6A}"/>
              </a:ext>
            </a:extLst>
          </p:cNvPr>
          <p:cNvSpPr/>
          <p:nvPr/>
        </p:nvSpPr>
        <p:spPr>
          <a:xfrm>
            <a:off x="524958" y="4977005"/>
            <a:ext cx="2128318" cy="1327028"/>
          </a:xfrm>
          <a:prstGeom prst="rect">
            <a:avLst/>
          </a:prstGeom>
          <a:solidFill>
            <a:schemeClr val="tx2">
              <a:lumMod val="75000"/>
            </a:schemeClr>
          </a:solidFill>
          <a:ln w="12700" cmpd="sng">
            <a:noFill/>
          </a:ln>
          <a:effectLst/>
        </p:spPr>
        <p:txBody>
          <a:bodyPr wrap="square" lIns="182832" tIns="137124" rIns="137124" bIns="137124" rtlCol="0" anchor="ctr">
            <a:noAutofit/>
          </a:bodyPr>
          <a:lstStyle/>
          <a:p>
            <a:pPr algn="ctr">
              <a:lnSpc>
                <a:spcPct val="90000"/>
              </a:lnSpc>
              <a:spcBef>
                <a:spcPts val="600"/>
              </a:spcBef>
            </a:pPr>
            <a:endParaRPr lang="en-US" sz="2000" dirty="0" err="1">
              <a:solidFill>
                <a:srgbClr val="FFFFFF"/>
              </a:solidFill>
              <a:latin typeface="Arial"/>
            </a:endParaRPr>
          </a:p>
        </p:txBody>
      </p:sp>
      <p:sp>
        <p:nvSpPr>
          <p:cNvPr id="20" name="TextBox 19">
            <a:extLst>
              <a:ext uri="{FF2B5EF4-FFF2-40B4-BE49-F238E27FC236}">
                <a16:creationId xmlns:a16="http://schemas.microsoft.com/office/drawing/2014/main" id="{0FC7B7B5-F900-47D1-B89E-32385F2272B0}"/>
              </a:ext>
            </a:extLst>
          </p:cNvPr>
          <p:cNvSpPr txBox="1"/>
          <p:nvPr/>
        </p:nvSpPr>
        <p:spPr>
          <a:xfrm>
            <a:off x="524960" y="4964003"/>
            <a:ext cx="2269903"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rtlCol="0">
            <a:noAutofit/>
          </a:bodyPr>
          <a:lstStyle/>
          <a:p>
            <a:pPr>
              <a:buClr>
                <a:srgbClr val="007DB8"/>
              </a:buClr>
            </a:pPr>
            <a:r>
              <a:rPr lang="en-US" sz="2399" i="1" dirty="0">
                <a:solidFill>
                  <a:srgbClr val="FFFFFF"/>
                </a:solidFill>
                <a:latin typeface="Arial"/>
              </a:rPr>
              <a:t>BYO</a:t>
            </a:r>
          </a:p>
        </p:txBody>
      </p:sp>
      <p:sp>
        <p:nvSpPr>
          <p:cNvPr id="21" name="Freeform 17">
            <a:extLst>
              <a:ext uri="{FF2B5EF4-FFF2-40B4-BE49-F238E27FC236}">
                <a16:creationId xmlns:a16="http://schemas.microsoft.com/office/drawing/2014/main" id="{3A65A7D6-6592-4EAD-8930-8A0987B86C68}"/>
              </a:ext>
            </a:extLst>
          </p:cNvPr>
          <p:cNvSpPr>
            <a:spLocks noChangeAspect="1" noEditPoints="1"/>
          </p:cNvSpPr>
          <p:nvPr/>
        </p:nvSpPr>
        <p:spPr bwMode="auto">
          <a:xfrm>
            <a:off x="1834935" y="5002644"/>
            <a:ext cx="507554" cy="499824"/>
          </a:xfrm>
          <a:custGeom>
            <a:avLst/>
            <a:gdLst>
              <a:gd name="T0" fmla="*/ 313 w 384"/>
              <a:gd name="T1" fmla="*/ 362 h 378"/>
              <a:gd name="T2" fmla="*/ 258 w 384"/>
              <a:gd name="T3" fmla="*/ 307 h 378"/>
              <a:gd name="T4" fmla="*/ 313 w 384"/>
              <a:gd name="T5" fmla="*/ 252 h 378"/>
              <a:gd name="T6" fmla="*/ 365 w 384"/>
              <a:gd name="T7" fmla="*/ 292 h 378"/>
              <a:gd name="T8" fmla="*/ 382 w 384"/>
              <a:gd name="T9" fmla="*/ 292 h 378"/>
              <a:gd name="T10" fmla="*/ 321 w 384"/>
              <a:gd name="T11" fmla="*/ 237 h 378"/>
              <a:gd name="T12" fmla="*/ 321 w 384"/>
              <a:gd name="T13" fmla="*/ 142 h 378"/>
              <a:gd name="T14" fmla="*/ 384 w 384"/>
              <a:gd name="T15" fmla="*/ 71 h 378"/>
              <a:gd name="T16" fmla="*/ 313 w 384"/>
              <a:gd name="T17" fmla="*/ 0 h 378"/>
              <a:gd name="T18" fmla="*/ 242 w 384"/>
              <a:gd name="T19" fmla="*/ 63 h 378"/>
              <a:gd name="T20" fmla="*/ 99 w 384"/>
              <a:gd name="T21" fmla="*/ 63 h 378"/>
              <a:gd name="T22" fmla="*/ 71 w 384"/>
              <a:gd name="T23" fmla="*/ 42 h 378"/>
              <a:gd name="T24" fmla="*/ 42 w 384"/>
              <a:gd name="T25" fmla="*/ 71 h 378"/>
              <a:gd name="T26" fmla="*/ 71 w 384"/>
              <a:gd name="T27" fmla="*/ 100 h 378"/>
              <a:gd name="T28" fmla="*/ 99 w 384"/>
              <a:gd name="T29" fmla="*/ 79 h 378"/>
              <a:gd name="T30" fmla="*/ 242 w 384"/>
              <a:gd name="T31" fmla="*/ 79 h 378"/>
              <a:gd name="T32" fmla="*/ 305 w 384"/>
              <a:gd name="T33" fmla="*/ 142 h 378"/>
              <a:gd name="T34" fmla="*/ 305 w 384"/>
              <a:gd name="T35" fmla="*/ 237 h 378"/>
              <a:gd name="T36" fmla="*/ 242 w 384"/>
              <a:gd name="T37" fmla="*/ 299 h 378"/>
              <a:gd name="T38" fmla="*/ 142 w 384"/>
              <a:gd name="T39" fmla="*/ 299 h 378"/>
              <a:gd name="T40" fmla="*/ 79 w 384"/>
              <a:gd name="T41" fmla="*/ 237 h 378"/>
              <a:gd name="T42" fmla="*/ 79 w 384"/>
              <a:gd name="T43" fmla="*/ 142 h 378"/>
              <a:gd name="T44" fmla="*/ 141 w 384"/>
              <a:gd name="T45" fmla="*/ 87 h 378"/>
              <a:gd name="T46" fmla="*/ 124 w 384"/>
              <a:gd name="T47" fmla="*/ 87 h 378"/>
              <a:gd name="T48" fmla="*/ 71 w 384"/>
              <a:gd name="T49" fmla="*/ 126 h 378"/>
              <a:gd name="T50" fmla="*/ 16 w 384"/>
              <a:gd name="T51" fmla="*/ 71 h 378"/>
              <a:gd name="T52" fmla="*/ 71 w 384"/>
              <a:gd name="T53" fmla="*/ 16 h 378"/>
              <a:gd name="T54" fmla="*/ 124 w 384"/>
              <a:gd name="T55" fmla="*/ 55 h 378"/>
              <a:gd name="T56" fmla="*/ 141 w 384"/>
              <a:gd name="T57" fmla="*/ 55 h 378"/>
              <a:gd name="T58" fmla="*/ 71 w 384"/>
              <a:gd name="T59" fmla="*/ 0 h 378"/>
              <a:gd name="T60" fmla="*/ 0 w 384"/>
              <a:gd name="T61" fmla="*/ 71 h 378"/>
              <a:gd name="T62" fmla="*/ 63 w 384"/>
              <a:gd name="T63" fmla="*/ 142 h 378"/>
              <a:gd name="T64" fmla="*/ 63 w 384"/>
              <a:gd name="T65" fmla="*/ 237 h 378"/>
              <a:gd name="T66" fmla="*/ 0 w 384"/>
              <a:gd name="T67" fmla="*/ 307 h 378"/>
              <a:gd name="T68" fmla="*/ 71 w 384"/>
              <a:gd name="T69" fmla="*/ 378 h 378"/>
              <a:gd name="T70" fmla="*/ 142 w 384"/>
              <a:gd name="T71" fmla="*/ 315 h 378"/>
              <a:gd name="T72" fmla="*/ 242 w 384"/>
              <a:gd name="T73" fmla="*/ 315 h 378"/>
              <a:gd name="T74" fmla="*/ 313 w 384"/>
              <a:gd name="T75" fmla="*/ 378 h 378"/>
              <a:gd name="T76" fmla="*/ 383 w 384"/>
              <a:gd name="T77" fmla="*/ 321 h 378"/>
              <a:gd name="T78" fmla="*/ 366 w 384"/>
              <a:gd name="T79" fmla="*/ 321 h 378"/>
              <a:gd name="T80" fmla="*/ 313 w 384"/>
              <a:gd name="T81" fmla="*/ 362 h 378"/>
              <a:gd name="T82" fmla="*/ 258 w 384"/>
              <a:gd name="T83" fmla="*/ 71 h 378"/>
              <a:gd name="T84" fmla="*/ 313 w 384"/>
              <a:gd name="T85" fmla="*/ 16 h 378"/>
              <a:gd name="T86" fmla="*/ 368 w 384"/>
              <a:gd name="T87" fmla="*/ 71 h 378"/>
              <a:gd name="T88" fmla="*/ 313 w 384"/>
              <a:gd name="T89" fmla="*/ 126 h 378"/>
              <a:gd name="T90" fmla="*/ 258 w 384"/>
              <a:gd name="T91" fmla="*/ 71 h 378"/>
              <a:gd name="T92" fmla="*/ 71 w 384"/>
              <a:gd name="T93" fmla="*/ 362 h 378"/>
              <a:gd name="T94" fmla="*/ 16 w 384"/>
              <a:gd name="T95" fmla="*/ 307 h 378"/>
              <a:gd name="T96" fmla="*/ 71 w 384"/>
              <a:gd name="T97" fmla="*/ 252 h 378"/>
              <a:gd name="T98" fmla="*/ 126 w 384"/>
              <a:gd name="T99" fmla="*/ 307 h 378"/>
              <a:gd name="T100" fmla="*/ 71 w 384"/>
              <a:gd name="T101" fmla="*/ 362 h 378"/>
              <a:gd name="T102" fmla="*/ 313 w 384"/>
              <a:gd name="T103" fmla="*/ 278 h 378"/>
              <a:gd name="T104" fmla="*/ 342 w 384"/>
              <a:gd name="T105" fmla="*/ 307 h 378"/>
              <a:gd name="T106" fmla="*/ 313 w 384"/>
              <a:gd name="T107" fmla="*/ 336 h 378"/>
              <a:gd name="T108" fmla="*/ 284 w 384"/>
              <a:gd name="T109" fmla="*/ 307 h 378"/>
              <a:gd name="T110" fmla="*/ 313 w 384"/>
              <a:gd name="T111" fmla="*/ 2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4" h="378">
                <a:moveTo>
                  <a:pt x="313" y="362"/>
                </a:moveTo>
                <a:cubicBezTo>
                  <a:pt x="282" y="362"/>
                  <a:pt x="258" y="338"/>
                  <a:pt x="258" y="307"/>
                </a:cubicBezTo>
                <a:cubicBezTo>
                  <a:pt x="258" y="277"/>
                  <a:pt x="282" y="252"/>
                  <a:pt x="313" y="252"/>
                </a:cubicBezTo>
                <a:cubicBezTo>
                  <a:pt x="338" y="252"/>
                  <a:pt x="359" y="269"/>
                  <a:pt x="365" y="292"/>
                </a:cubicBezTo>
                <a:cubicBezTo>
                  <a:pt x="382" y="292"/>
                  <a:pt x="382" y="292"/>
                  <a:pt x="382" y="292"/>
                </a:cubicBezTo>
                <a:cubicBezTo>
                  <a:pt x="376" y="263"/>
                  <a:pt x="351" y="240"/>
                  <a:pt x="321" y="237"/>
                </a:cubicBezTo>
                <a:cubicBezTo>
                  <a:pt x="321" y="142"/>
                  <a:pt x="321" y="142"/>
                  <a:pt x="321" y="142"/>
                </a:cubicBezTo>
                <a:cubicBezTo>
                  <a:pt x="356" y="138"/>
                  <a:pt x="384" y="107"/>
                  <a:pt x="384" y="71"/>
                </a:cubicBezTo>
                <a:cubicBezTo>
                  <a:pt x="384" y="32"/>
                  <a:pt x="352" y="0"/>
                  <a:pt x="313" y="0"/>
                </a:cubicBezTo>
                <a:cubicBezTo>
                  <a:pt x="276" y="0"/>
                  <a:pt x="246" y="27"/>
                  <a:pt x="242" y="63"/>
                </a:cubicBezTo>
                <a:cubicBezTo>
                  <a:pt x="99" y="63"/>
                  <a:pt x="99" y="63"/>
                  <a:pt x="99" y="63"/>
                </a:cubicBezTo>
                <a:cubicBezTo>
                  <a:pt x="95" y="51"/>
                  <a:pt x="84" y="42"/>
                  <a:pt x="71" y="42"/>
                </a:cubicBezTo>
                <a:cubicBezTo>
                  <a:pt x="55" y="42"/>
                  <a:pt x="42" y="55"/>
                  <a:pt x="42" y="71"/>
                </a:cubicBezTo>
                <a:cubicBezTo>
                  <a:pt x="42" y="87"/>
                  <a:pt x="55" y="100"/>
                  <a:pt x="71" y="100"/>
                </a:cubicBezTo>
                <a:cubicBezTo>
                  <a:pt x="84" y="100"/>
                  <a:pt x="95" y="91"/>
                  <a:pt x="99" y="79"/>
                </a:cubicBezTo>
                <a:cubicBezTo>
                  <a:pt x="242" y="79"/>
                  <a:pt x="242" y="79"/>
                  <a:pt x="242" y="79"/>
                </a:cubicBezTo>
                <a:cubicBezTo>
                  <a:pt x="246" y="112"/>
                  <a:pt x="272" y="138"/>
                  <a:pt x="305" y="142"/>
                </a:cubicBezTo>
                <a:cubicBezTo>
                  <a:pt x="305" y="237"/>
                  <a:pt x="305" y="237"/>
                  <a:pt x="305" y="237"/>
                </a:cubicBezTo>
                <a:cubicBezTo>
                  <a:pt x="272" y="240"/>
                  <a:pt x="246" y="266"/>
                  <a:pt x="242" y="299"/>
                </a:cubicBezTo>
                <a:cubicBezTo>
                  <a:pt x="142" y="299"/>
                  <a:pt x="142" y="299"/>
                  <a:pt x="142" y="299"/>
                </a:cubicBezTo>
                <a:cubicBezTo>
                  <a:pt x="138" y="266"/>
                  <a:pt x="112" y="240"/>
                  <a:pt x="79" y="237"/>
                </a:cubicBezTo>
                <a:cubicBezTo>
                  <a:pt x="79" y="142"/>
                  <a:pt x="79" y="142"/>
                  <a:pt x="79" y="142"/>
                </a:cubicBezTo>
                <a:cubicBezTo>
                  <a:pt x="110" y="138"/>
                  <a:pt x="134" y="116"/>
                  <a:pt x="141" y="87"/>
                </a:cubicBezTo>
                <a:cubicBezTo>
                  <a:pt x="124" y="87"/>
                  <a:pt x="124" y="87"/>
                  <a:pt x="124" y="87"/>
                </a:cubicBezTo>
                <a:cubicBezTo>
                  <a:pt x="117" y="109"/>
                  <a:pt x="96" y="126"/>
                  <a:pt x="71" y="126"/>
                </a:cubicBezTo>
                <a:cubicBezTo>
                  <a:pt x="41" y="126"/>
                  <a:pt x="16" y="101"/>
                  <a:pt x="16" y="71"/>
                </a:cubicBezTo>
                <a:cubicBezTo>
                  <a:pt x="16" y="41"/>
                  <a:pt x="41" y="16"/>
                  <a:pt x="71" y="16"/>
                </a:cubicBezTo>
                <a:cubicBezTo>
                  <a:pt x="96" y="16"/>
                  <a:pt x="117" y="32"/>
                  <a:pt x="124" y="55"/>
                </a:cubicBezTo>
                <a:cubicBezTo>
                  <a:pt x="141" y="55"/>
                  <a:pt x="141" y="55"/>
                  <a:pt x="141" y="55"/>
                </a:cubicBezTo>
                <a:cubicBezTo>
                  <a:pt x="133" y="23"/>
                  <a:pt x="105" y="0"/>
                  <a:pt x="71" y="0"/>
                </a:cubicBezTo>
                <a:cubicBezTo>
                  <a:pt x="32" y="0"/>
                  <a:pt x="0" y="32"/>
                  <a:pt x="0" y="71"/>
                </a:cubicBezTo>
                <a:cubicBezTo>
                  <a:pt x="0" y="107"/>
                  <a:pt x="28" y="138"/>
                  <a:pt x="63" y="142"/>
                </a:cubicBezTo>
                <a:cubicBezTo>
                  <a:pt x="63" y="237"/>
                  <a:pt x="63" y="237"/>
                  <a:pt x="63" y="237"/>
                </a:cubicBezTo>
                <a:cubicBezTo>
                  <a:pt x="28" y="241"/>
                  <a:pt x="0" y="271"/>
                  <a:pt x="0" y="307"/>
                </a:cubicBezTo>
                <a:cubicBezTo>
                  <a:pt x="0" y="347"/>
                  <a:pt x="32" y="378"/>
                  <a:pt x="71" y="378"/>
                </a:cubicBezTo>
                <a:cubicBezTo>
                  <a:pt x="108" y="378"/>
                  <a:pt x="138" y="351"/>
                  <a:pt x="142" y="315"/>
                </a:cubicBezTo>
                <a:cubicBezTo>
                  <a:pt x="242" y="315"/>
                  <a:pt x="242" y="315"/>
                  <a:pt x="242" y="315"/>
                </a:cubicBezTo>
                <a:cubicBezTo>
                  <a:pt x="246" y="351"/>
                  <a:pt x="276" y="378"/>
                  <a:pt x="313" y="378"/>
                </a:cubicBezTo>
                <a:cubicBezTo>
                  <a:pt x="347" y="378"/>
                  <a:pt x="376" y="354"/>
                  <a:pt x="383" y="321"/>
                </a:cubicBezTo>
                <a:cubicBezTo>
                  <a:pt x="366" y="321"/>
                  <a:pt x="366" y="321"/>
                  <a:pt x="366" y="321"/>
                </a:cubicBezTo>
                <a:cubicBezTo>
                  <a:pt x="360" y="345"/>
                  <a:pt x="338" y="362"/>
                  <a:pt x="313" y="362"/>
                </a:cubicBezTo>
                <a:close/>
                <a:moveTo>
                  <a:pt x="258" y="71"/>
                </a:moveTo>
                <a:cubicBezTo>
                  <a:pt x="258" y="41"/>
                  <a:pt x="282" y="16"/>
                  <a:pt x="313" y="16"/>
                </a:cubicBezTo>
                <a:cubicBezTo>
                  <a:pt x="343" y="16"/>
                  <a:pt x="368" y="41"/>
                  <a:pt x="368" y="71"/>
                </a:cubicBezTo>
                <a:cubicBezTo>
                  <a:pt x="368" y="101"/>
                  <a:pt x="343" y="126"/>
                  <a:pt x="313" y="126"/>
                </a:cubicBezTo>
                <a:cubicBezTo>
                  <a:pt x="282" y="126"/>
                  <a:pt x="258" y="101"/>
                  <a:pt x="258" y="71"/>
                </a:cubicBezTo>
                <a:close/>
                <a:moveTo>
                  <a:pt x="71" y="362"/>
                </a:moveTo>
                <a:cubicBezTo>
                  <a:pt x="41" y="362"/>
                  <a:pt x="16" y="338"/>
                  <a:pt x="16" y="307"/>
                </a:cubicBezTo>
                <a:cubicBezTo>
                  <a:pt x="16" y="277"/>
                  <a:pt x="41" y="252"/>
                  <a:pt x="71" y="252"/>
                </a:cubicBezTo>
                <a:cubicBezTo>
                  <a:pt x="101" y="252"/>
                  <a:pt x="126" y="277"/>
                  <a:pt x="126" y="307"/>
                </a:cubicBezTo>
                <a:cubicBezTo>
                  <a:pt x="126" y="338"/>
                  <a:pt x="101" y="362"/>
                  <a:pt x="71" y="362"/>
                </a:cubicBezTo>
                <a:close/>
                <a:moveTo>
                  <a:pt x="313" y="278"/>
                </a:moveTo>
                <a:cubicBezTo>
                  <a:pt x="329" y="278"/>
                  <a:pt x="342" y="291"/>
                  <a:pt x="342" y="307"/>
                </a:cubicBezTo>
                <a:cubicBezTo>
                  <a:pt x="342" y="323"/>
                  <a:pt x="329" y="336"/>
                  <a:pt x="313" y="336"/>
                </a:cubicBezTo>
                <a:cubicBezTo>
                  <a:pt x="297" y="336"/>
                  <a:pt x="284" y="323"/>
                  <a:pt x="284" y="307"/>
                </a:cubicBezTo>
                <a:cubicBezTo>
                  <a:pt x="284" y="291"/>
                  <a:pt x="297" y="278"/>
                  <a:pt x="313" y="2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399">
              <a:solidFill>
                <a:srgbClr val="444444"/>
              </a:solidFill>
              <a:latin typeface="Arial"/>
            </a:endParaRPr>
          </a:p>
        </p:txBody>
      </p:sp>
      <p:cxnSp>
        <p:nvCxnSpPr>
          <p:cNvPr id="4" name="Straight Connector 3">
            <a:extLst>
              <a:ext uri="{FF2B5EF4-FFF2-40B4-BE49-F238E27FC236}">
                <a16:creationId xmlns:a16="http://schemas.microsoft.com/office/drawing/2014/main" id="{D3C7FB99-1795-4041-8A6B-8411BF7D8A0F}"/>
              </a:ext>
            </a:extLst>
          </p:cNvPr>
          <p:cNvCxnSpPr>
            <a:cxnSpLocks/>
          </p:cNvCxnSpPr>
          <p:nvPr/>
        </p:nvCxnSpPr>
        <p:spPr>
          <a:xfrm>
            <a:off x="338817" y="6412329"/>
            <a:ext cx="10491118" cy="9330"/>
          </a:xfrm>
          <a:prstGeom prst="line">
            <a:avLst/>
          </a:prstGeom>
          <a:ln w="12700" cmpd="sng">
            <a:solidFill>
              <a:schemeClr val="tx1"/>
            </a:solidFill>
            <a:headEnd type="non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F34BD0E-7022-4CF0-BD5F-18599A8C4D26}"/>
              </a:ext>
            </a:extLst>
          </p:cNvPr>
          <p:cNvSpPr txBox="1"/>
          <p:nvPr/>
        </p:nvSpPr>
        <p:spPr>
          <a:xfrm>
            <a:off x="539558" y="5944806"/>
            <a:ext cx="5471305" cy="338554"/>
          </a:xfrm>
          <a:prstGeom prst="rect">
            <a:avLst/>
          </a:prstGeom>
          <a:solidFill>
            <a:schemeClr val="bg2">
              <a:alpha val="75000"/>
            </a:schemeClr>
          </a:solidFill>
          <a:ln w="12700">
            <a:solidFill>
              <a:schemeClr val="bg1">
                <a:lumMod val="60000"/>
                <a:lumOff val="40000"/>
              </a:schemeClr>
            </a:solidFill>
          </a:ln>
        </p:spPr>
        <p:txBody>
          <a:bodyPr wrap="square" rtlCol="0">
            <a:spAutoFit/>
          </a:bodyPr>
          <a:lstStyle/>
          <a:p>
            <a:pPr algn="ctr">
              <a:buClr>
                <a:srgbClr val="007DB8"/>
              </a:buClr>
            </a:pPr>
            <a:r>
              <a:rPr lang="en-US" sz="1600" i="1" dirty="0">
                <a:solidFill>
                  <a:srgbClr val="FFFFFF"/>
                </a:solidFill>
                <a:latin typeface="Arial"/>
              </a:rPr>
              <a:t>Data Center Modernization</a:t>
            </a:r>
            <a:endParaRPr lang="en-US" sz="1600" dirty="0">
              <a:solidFill>
                <a:srgbClr val="FFFFFF"/>
              </a:solidFill>
              <a:latin typeface="Arial"/>
            </a:endParaRPr>
          </a:p>
        </p:txBody>
      </p:sp>
      <p:sp>
        <p:nvSpPr>
          <p:cNvPr id="14" name="TextBox 13">
            <a:extLst>
              <a:ext uri="{FF2B5EF4-FFF2-40B4-BE49-F238E27FC236}">
                <a16:creationId xmlns:a16="http://schemas.microsoft.com/office/drawing/2014/main" id="{AE1CD9F9-5D6C-49C0-AEEE-8EBEBD255DEA}"/>
              </a:ext>
            </a:extLst>
          </p:cNvPr>
          <p:cNvSpPr txBox="1"/>
          <p:nvPr/>
        </p:nvSpPr>
        <p:spPr>
          <a:xfrm>
            <a:off x="6001675" y="5942116"/>
            <a:ext cx="3634364" cy="338554"/>
          </a:xfrm>
          <a:prstGeom prst="rect">
            <a:avLst/>
          </a:prstGeom>
          <a:solidFill>
            <a:schemeClr val="bg2">
              <a:alpha val="75000"/>
            </a:schemeClr>
          </a:solidFill>
          <a:ln w="12700">
            <a:solidFill>
              <a:schemeClr val="bg1">
                <a:lumMod val="60000"/>
                <a:lumOff val="40000"/>
              </a:schemeClr>
            </a:solidFill>
          </a:ln>
        </p:spPr>
        <p:txBody>
          <a:bodyPr wrap="square" rtlCol="0">
            <a:spAutoFit/>
          </a:bodyPr>
          <a:lstStyle/>
          <a:p>
            <a:pPr algn="ctr">
              <a:buClr>
                <a:srgbClr val="007DB8"/>
              </a:buClr>
            </a:pPr>
            <a:r>
              <a:rPr lang="en-US" sz="1600" i="1" dirty="0">
                <a:solidFill>
                  <a:srgbClr val="FFFFFF"/>
                </a:solidFill>
                <a:latin typeface="Arial"/>
              </a:rPr>
              <a:t>Private Cloud</a:t>
            </a:r>
          </a:p>
        </p:txBody>
      </p:sp>
      <p:sp>
        <p:nvSpPr>
          <p:cNvPr id="15" name="TextBox 14">
            <a:extLst>
              <a:ext uri="{FF2B5EF4-FFF2-40B4-BE49-F238E27FC236}">
                <a16:creationId xmlns:a16="http://schemas.microsoft.com/office/drawing/2014/main" id="{F9173F56-8F16-4CEA-84A7-D60BC3D5F58D}"/>
              </a:ext>
            </a:extLst>
          </p:cNvPr>
          <p:cNvSpPr txBox="1"/>
          <p:nvPr/>
        </p:nvSpPr>
        <p:spPr>
          <a:xfrm>
            <a:off x="9636037" y="5944806"/>
            <a:ext cx="1822780" cy="338554"/>
          </a:xfrm>
          <a:prstGeom prst="rect">
            <a:avLst/>
          </a:prstGeom>
          <a:solidFill>
            <a:schemeClr val="bg2">
              <a:alpha val="75000"/>
            </a:schemeClr>
          </a:solidFill>
          <a:ln w="12700">
            <a:solidFill>
              <a:schemeClr val="bg1">
                <a:lumMod val="60000"/>
                <a:lumOff val="40000"/>
              </a:schemeClr>
            </a:solidFill>
          </a:ln>
        </p:spPr>
        <p:txBody>
          <a:bodyPr wrap="square" rtlCol="0">
            <a:spAutoFit/>
          </a:bodyPr>
          <a:lstStyle/>
          <a:p>
            <a:pPr algn="ctr">
              <a:buClr>
                <a:srgbClr val="007DB8"/>
              </a:buClr>
            </a:pPr>
            <a:r>
              <a:rPr lang="en-US" sz="1600" i="1" dirty="0">
                <a:solidFill>
                  <a:srgbClr val="FFFFFF"/>
                </a:solidFill>
                <a:latin typeface="Arial"/>
              </a:rPr>
              <a:t>Public Cloud</a:t>
            </a:r>
          </a:p>
        </p:txBody>
      </p:sp>
      <p:pic>
        <p:nvPicPr>
          <p:cNvPr id="51" name="Picture 50"/>
          <p:cNvPicPr>
            <a:picLocks noChangeAspect="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47037" y="4702894"/>
            <a:ext cx="1487037" cy="284490"/>
          </a:xfrm>
          <a:prstGeom prst="rect">
            <a:avLst/>
          </a:prstGeom>
        </p:spPr>
      </p:pic>
      <p:sp>
        <p:nvSpPr>
          <p:cNvPr id="19" name="TextBox 18">
            <a:extLst>
              <a:ext uri="{FF2B5EF4-FFF2-40B4-BE49-F238E27FC236}">
                <a16:creationId xmlns:a16="http://schemas.microsoft.com/office/drawing/2014/main" id="{E3DA0E05-EE42-4F98-A322-D2B389B50BEF}"/>
              </a:ext>
            </a:extLst>
          </p:cNvPr>
          <p:cNvSpPr txBox="1"/>
          <p:nvPr/>
        </p:nvSpPr>
        <p:spPr>
          <a:xfrm>
            <a:off x="524957" y="1738955"/>
            <a:ext cx="8931340"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rtlCol="0">
            <a:noAutofit/>
          </a:bodyPr>
          <a:lstStyle/>
          <a:p>
            <a:pPr>
              <a:buClr>
                <a:srgbClr val="007DB8"/>
              </a:buClr>
            </a:pPr>
            <a:r>
              <a:rPr lang="en-US" sz="2399" i="1" dirty="0">
                <a:solidFill>
                  <a:srgbClr val="FFFFFF"/>
                </a:solidFill>
                <a:latin typeface="Arial"/>
              </a:rPr>
              <a:t>Integrated SDDC Platform</a:t>
            </a:r>
          </a:p>
        </p:txBody>
      </p:sp>
      <p:sp>
        <p:nvSpPr>
          <p:cNvPr id="17" name="TextBox 16">
            <a:extLst>
              <a:ext uri="{FF2B5EF4-FFF2-40B4-BE49-F238E27FC236}">
                <a16:creationId xmlns:a16="http://schemas.microsoft.com/office/drawing/2014/main" id="{E988F94D-59F9-41C9-B8AA-C05A36C1F2E7}"/>
              </a:ext>
            </a:extLst>
          </p:cNvPr>
          <p:cNvSpPr txBox="1"/>
          <p:nvPr/>
        </p:nvSpPr>
        <p:spPr>
          <a:xfrm>
            <a:off x="524957" y="2549124"/>
            <a:ext cx="6943314" cy="400172"/>
          </a:xfrm>
          <a:prstGeom prst="rect">
            <a:avLst/>
          </a:prstGeom>
          <a:gradFill flip="none" rotWithShape="1">
            <a:gsLst>
              <a:gs pos="0">
                <a:schemeClr val="bg1"/>
              </a:gs>
              <a:gs pos="100000">
                <a:schemeClr val="bg1">
                  <a:lumMod val="60000"/>
                  <a:lumOff val="40000"/>
                  <a:alpha val="0"/>
                </a:schemeClr>
              </a:gs>
            </a:gsLst>
            <a:lin ang="0" scaled="1"/>
            <a:tileRect/>
          </a:gradFill>
          <a:ln>
            <a:noFill/>
          </a:ln>
        </p:spPr>
        <p:txBody>
          <a:bodyPr wrap="square" rtlCol="0">
            <a:noAutofit/>
          </a:bodyPr>
          <a:lstStyle/>
          <a:p>
            <a:pPr>
              <a:buClr>
                <a:srgbClr val="007DB8"/>
              </a:buClr>
            </a:pPr>
            <a:r>
              <a:rPr lang="en-US" sz="2399" i="1" dirty="0">
                <a:solidFill>
                  <a:srgbClr val="FFFFFF"/>
                </a:solidFill>
                <a:latin typeface="Arial"/>
              </a:rPr>
              <a:t>Validated SDDC Design </a:t>
            </a:r>
          </a:p>
        </p:txBody>
      </p:sp>
      <p:pic>
        <p:nvPicPr>
          <p:cNvPr id="52" name="Picture 51">
            <a:extLst>
              <a:ext uri="{FF2B5EF4-FFF2-40B4-BE49-F238E27FC236}">
                <a16:creationId xmlns:a16="http://schemas.microsoft.com/office/drawing/2014/main" id="{AF934C0B-3491-4CC4-B0B2-22D740D916C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212232" y="3226427"/>
            <a:ext cx="1340771" cy="389584"/>
          </a:xfrm>
          <a:prstGeom prst="rect">
            <a:avLst/>
          </a:prstGeom>
        </p:spPr>
      </p:pic>
      <p:pic>
        <p:nvPicPr>
          <p:cNvPr id="53" name="Picture 52"/>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7955006" y="2339025"/>
            <a:ext cx="1285208" cy="202990"/>
          </a:xfrm>
          <a:prstGeom prst="rect">
            <a:avLst/>
          </a:prstGeom>
        </p:spPr>
      </p:pic>
      <p:sp>
        <p:nvSpPr>
          <p:cNvPr id="54" name="TextBox 53"/>
          <p:cNvSpPr txBox="1"/>
          <p:nvPr/>
        </p:nvSpPr>
        <p:spPr>
          <a:xfrm>
            <a:off x="8109142" y="2498848"/>
            <a:ext cx="915635" cy="379463"/>
          </a:xfrm>
          <a:prstGeom prst="rect">
            <a:avLst/>
          </a:prstGeom>
          <a:noFill/>
        </p:spPr>
        <p:txBody>
          <a:bodyPr wrap="none" rtlCol="0">
            <a:spAutoFit/>
          </a:bodyPr>
          <a:lstStyle/>
          <a:p>
            <a:pPr>
              <a:buClr>
                <a:schemeClr val="bg1"/>
              </a:buClr>
            </a:pPr>
            <a:r>
              <a:rPr lang="en-US" sz="1866" b="1" dirty="0">
                <a:solidFill>
                  <a:schemeClr val="bg2"/>
                </a:solidFill>
                <a:latin typeface="Arial Black" panose="020B0A04020102020204" pitchFamily="34" charset="0"/>
              </a:rPr>
              <a:t>SDDC</a:t>
            </a:r>
          </a:p>
        </p:txBody>
      </p:sp>
      <p:sp>
        <p:nvSpPr>
          <p:cNvPr id="5" name="Rectangle 4">
            <a:extLst>
              <a:ext uri="{FF2B5EF4-FFF2-40B4-BE49-F238E27FC236}">
                <a16:creationId xmlns:a16="http://schemas.microsoft.com/office/drawing/2014/main" id="{4CF9B89D-A149-4F71-9BA2-FFA745AEDD02}"/>
              </a:ext>
            </a:extLst>
          </p:cNvPr>
          <p:cNvSpPr/>
          <p:nvPr/>
        </p:nvSpPr>
        <p:spPr>
          <a:xfrm>
            <a:off x="4593097" y="6315909"/>
            <a:ext cx="2742486" cy="457081"/>
          </a:xfrm>
          <a:prstGeom prst="rect">
            <a:avLst/>
          </a:prstGeom>
          <a:solidFill>
            <a:schemeClr val="bg1"/>
          </a:solidFill>
          <a:ln w="12700" cmpd="sng">
            <a:noFill/>
          </a:ln>
          <a:effectLst/>
        </p:spPr>
        <p:txBody>
          <a:bodyPr wrap="square" lIns="182832" tIns="137124" rIns="137124" bIns="137124" rtlCol="0" anchor="ctr">
            <a:noAutofit/>
          </a:bodyPr>
          <a:lstStyle/>
          <a:p>
            <a:pPr algn="ctr">
              <a:lnSpc>
                <a:spcPct val="90000"/>
              </a:lnSpc>
              <a:spcBef>
                <a:spcPts val="600"/>
              </a:spcBef>
            </a:pPr>
            <a:r>
              <a:rPr lang="en-US" sz="2399" dirty="0">
                <a:solidFill>
                  <a:schemeClr val="tx2"/>
                </a:solidFill>
                <a:latin typeface="Arial"/>
              </a:rPr>
              <a:t>Speed to Cloud</a:t>
            </a:r>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93918" y="5033249"/>
            <a:ext cx="1193272" cy="325438"/>
          </a:xfrm>
          <a:prstGeom prst="rect">
            <a:avLst/>
          </a:prstGeom>
        </p:spPr>
      </p:pic>
      <p:pic>
        <p:nvPicPr>
          <p:cNvPr id="32" name="Picture 3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59342" y="5396425"/>
            <a:ext cx="1262424" cy="423576"/>
          </a:xfrm>
          <a:prstGeom prst="rect">
            <a:avLst/>
          </a:prstGeom>
        </p:spPr>
      </p:pic>
    </p:spTree>
    <p:custDataLst>
      <p:tags r:id="rId1"/>
    </p:custDataLst>
    <p:extLst>
      <p:ext uri="{BB962C8B-B14F-4D97-AF65-F5344CB8AC3E}">
        <p14:creationId xmlns:p14="http://schemas.microsoft.com/office/powerpoint/2010/main" val="1473420533"/>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err="1"/>
              <a:t>vSAN</a:t>
            </a:r>
            <a:r>
              <a:rPr lang="en-US" dirty="0"/>
              <a:t> Feature List vs. vSphere Version</a:t>
            </a:r>
          </a:p>
        </p:txBody>
      </p:sp>
      <p:sp>
        <p:nvSpPr>
          <p:cNvPr id="4" name="Subtitle 3">
            <a:extLst>
              <a:ext uri="{FF2B5EF4-FFF2-40B4-BE49-F238E27FC236}">
                <a16:creationId xmlns:a16="http://schemas.microsoft.com/office/drawing/2014/main" id="{204FD1AB-6F15-43F6-BDDD-DA74E4E85DCB}"/>
              </a:ext>
            </a:extLst>
          </p:cNvPr>
          <p:cNvSpPr>
            <a:spLocks noGrp="1"/>
          </p:cNvSpPr>
          <p:nvPr>
            <p:ph type="subTitle" idx="10"/>
          </p:nvPr>
        </p:nvSpPr>
        <p:spPr/>
        <p:txBody>
          <a:bodyPr/>
          <a:lstStyle/>
          <a:p>
            <a:endParaRPr lang="en-US"/>
          </a:p>
        </p:txBody>
      </p:sp>
      <p:pic>
        <p:nvPicPr>
          <p:cNvPr id="2" name="Content Placeholder 1">
            <a:extLst>
              <a:ext uri="{FF2B5EF4-FFF2-40B4-BE49-F238E27FC236}">
                <a16:creationId xmlns:a16="http://schemas.microsoft.com/office/drawing/2014/main" id="{7D6DC919-0DB3-44EC-AEEE-A2B052F05A94}"/>
              </a:ext>
            </a:extLst>
          </p:cNvPr>
          <p:cNvPicPr>
            <a:picLocks noGrp="1" noChangeAspect="1"/>
          </p:cNvPicPr>
          <p:nvPr>
            <p:ph sz="quarter" idx="11"/>
          </p:nvPr>
        </p:nvPicPr>
        <p:blipFill>
          <a:blip r:embed="rId3"/>
          <a:stretch>
            <a:fillRect/>
          </a:stretch>
        </p:blipFill>
        <p:spPr>
          <a:xfrm>
            <a:off x="1057275" y="1101408"/>
            <a:ext cx="9876431" cy="4718260"/>
          </a:xfrm>
          <a:prstGeom prst="rect">
            <a:avLst/>
          </a:prstGeom>
        </p:spPr>
      </p:pic>
      <p:sp>
        <p:nvSpPr>
          <p:cNvPr id="8" name="Rectangle 7">
            <a:extLst>
              <a:ext uri="{FF2B5EF4-FFF2-40B4-BE49-F238E27FC236}">
                <a16:creationId xmlns:a16="http://schemas.microsoft.com/office/drawing/2014/main" id="{00B3B2A4-951C-4415-97B8-8C8E14B82E85}"/>
              </a:ext>
            </a:extLst>
          </p:cNvPr>
          <p:cNvSpPr/>
          <p:nvPr/>
        </p:nvSpPr>
        <p:spPr>
          <a:xfrm>
            <a:off x="447675" y="5861503"/>
            <a:ext cx="11620499" cy="369332"/>
          </a:xfrm>
          <a:prstGeom prst="rect">
            <a:avLst/>
          </a:prstGeom>
        </p:spPr>
        <p:txBody>
          <a:bodyPr wrap="square">
            <a:spAutoFit/>
          </a:bodyPr>
          <a:lstStyle/>
          <a:p>
            <a:r>
              <a:rPr lang="en-US" dirty="0">
                <a:hlinkClick r:id="rId4"/>
              </a:rPr>
              <a:t>https://storagehub.vmware.com/t/vmware-vsan/vsan-features-vs-vsphere-version/vsan-feature-list-1/</a:t>
            </a:r>
            <a:endParaRPr lang="en-US" dirty="0"/>
          </a:p>
        </p:txBody>
      </p:sp>
    </p:spTree>
    <p:extLst>
      <p:ext uri="{BB962C8B-B14F-4D97-AF65-F5344CB8AC3E}">
        <p14:creationId xmlns:p14="http://schemas.microsoft.com/office/powerpoint/2010/main" val="369826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Helpful </a:t>
            </a:r>
            <a:r>
              <a:rPr lang="en-US" dirty="0" err="1"/>
              <a:t>vSAN</a:t>
            </a:r>
            <a:r>
              <a:rPr lang="en-US" dirty="0"/>
              <a:t> Resources, Part 1	</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a:t>VMware Storage Hub - </a:t>
            </a:r>
            <a:r>
              <a:rPr lang="en-US" sz="1800" dirty="0">
                <a:hlinkClick r:id="rId3"/>
              </a:rPr>
              <a:t>https://storagehub.vmware.com</a:t>
            </a:r>
            <a:endParaRPr lang="en-US" sz="1800" dirty="0"/>
          </a:p>
          <a:p>
            <a:pPr marL="795338" lvl="7" indent="-285750">
              <a:buFont typeface="Arial" panose="020B0604020202020204" pitchFamily="34" charset="0"/>
              <a:buChar char="•"/>
            </a:pPr>
            <a:r>
              <a:rPr lang="en-US" sz="1600" dirty="0"/>
              <a:t>Reference Architecture Guides – SQL, MySQL, SAP, Oracle, Horizon, Citrix</a:t>
            </a:r>
          </a:p>
          <a:p>
            <a:pPr marL="795338" lvl="7" indent="-285750">
              <a:buFont typeface="Arial" panose="020B0604020202020204" pitchFamily="34" charset="0"/>
              <a:buChar char="•"/>
            </a:pPr>
            <a:r>
              <a:rPr lang="en-US" sz="1600" dirty="0"/>
              <a:t>Design Guides</a:t>
            </a:r>
          </a:p>
          <a:p>
            <a:pPr marL="795338" lvl="7" indent="-285750">
              <a:buFont typeface="Arial" panose="020B0604020202020204" pitchFamily="34" charset="0"/>
              <a:buChar char="•"/>
            </a:pPr>
            <a:r>
              <a:rPr lang="en-US" sz="1600" dirty="0"/>
              <a:t>Technical Overviews (Includes 6.7 U1) </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Virtually Speaking Podcast - </a:t>
            </a:r>
            <a:r>
              <a:rPr lang="en-US" sz="1800" dirty="0">
                <a:hlinkClick r:id="rId4"/>
              </a:rPr>
              <a:t>http://www.vspeakingpodcast.com</a:t>
            </a:r>
            <a:endParaRPr lang="en-US" sz="1800" dirty="0"/>
          </a:p>
          <a:p>
            <a:pPr marL="795338" lvl="7" indent="-285750">
              <a:buFont typeface="Arial" panose="020B0604020202020204" pitchFamily="34" charset="0"/>
              <a:buChar char="•"/>
            </a:pPr>
            <a:r>
              <a:rPr lang="en-US" sz="1600" dirty="0">
                <a:hlinkClick r:id="rId5"/>
              </a:rPr>
              <a:t>Episode 51 - </a:t>
            </a:r>
            <a:r>
              <a:rPr lang="en-US" sz="1600" dirty="0" err="1">
                <a:hlinkClick r:id="rId5"/>
              </a:rPr>
              <a:t>vSAN</a:t>
            </a:r>
            <a:r>
              <a:rPr lang="en-US" sz="1600" dirty="0">
                <a:hlinkClick r:id="rId5"/>
              </a:rPr>
              <a:t> </a:t>
            </a:r>
            <a:r>
              <a:rPr lang="en-US" sz="1600" dirty="0" err="1">
                <a:hlinkClick r:id="rId5"/>
              </a:rPr>
              <a:t>ReadyLabs</a:t>
            </a:r>
            <a:endParaRPr lang="en-US" sz="1600" dirty="0"/>
          </a:p>
          <a:p>
            <a:pPr marL="795338" lvl="7" indent="-285750">
              <a:buFont typeface="Arial" panose="020B0604020202020204" pitchFamily="34" charset="0"/>
              <a:buChar char="•"/>
            </a:pPr>
            <a:r>
              <a:rPr lang="en-US" sz="1600" dirty="0">
                <a:hlinkClick r:id="rId6"/>
              </a:rPr>
              <a:t>Episode 79 - Designing for Performance</a:t>
            </a:r>
            <a:endParaRPr lang="en-US" sz="1600" dirty="0"/>
          </a:p>
          <a:p>
            <a:pPr marL="795338" lvl="7" indent="-285750">
              <a:buFont typeface="Arial" panose="020B0604020202020204" pitchFamily="34" charset="0"/>
              <a:buChar char="•"/>
            </a:pPr>
            <a:r>
              <a:rPr lang="en-US" sz="1600" dirty="0">
                <a:hlinkClick r:id="rId7"/>
              </a:rPr>
              <a:t>Episode 74 – </a:t>
            </a:r>
            <a:r>
              <a:rPr lang="en-US" sz="1600" dirty="0" err="1">
                <a:hlinkClick r:id="rId7"/>
              </a:rPr>
              <a:t>VxRack</a:t>
            </a:r>
            <a:r>
              <a:rPr lang="en-US" sz="1600" dirty="0">
                <a:hlinkClick r:id="rId7"/>
              </a:rPr>
              <a:t> SDDC: Cloud in a Box</a:t>
            </a:r>
            <a:endParaRPr lang="en-US" sz="1600" dirty="0"/>
          </a:p>
          <a:p>
            <a:pPr marL="284163" lvl="6" indent="0">
              <a:buNone/>
            </a:pPr>
            <a:endParaRPr lang="en-US" sz="1800" dirty="0"/>
          </a:p>
          <a:p>
            <a:pPr marL="569913" lvl="6" indent="-285750">
              <a:buFont typeface="Arial" panose="020B0604020202020204" pitchFamily="34" charset="0"/>
              <a:buChar char="•"/>
            </a:pPr>
            <a:r>
              <a:rPr lang="en-US" sz="1800" dirty="0" err="1"/>
              <a:t>vSAN</a:t>
            </a:r>
            <a:r>
              <a:rPr lang="en-US" sz="1800" dirty="0"/>
              <a:t> </a:t>
            </a:r>
            <a:r>
              <a:rPr lang="en-US" sz="1800" dirty="0" err="1"/>
              <a:t>ReadyLabs</a:t>
            </a:r>
            <a:r>
              <a:rPr lang="en-US" sz="1800" dirty="0"/>
              <a:t> - </a:t>
            </a:r>
            <a:r>
              <a:rPr lang="en-US" sz="1800" dirty="0">
                <a:hlinkClick r:id="rId8"/>
              </a:rPr>
              <a:t>https://blogs.vmware.com/virtualblocks/2017/05/22/look-vsan-readylabs-powers-largest-choice-hci-hardware</a:t>
            </a:r>
            <a:endParaRPr lang="en-US" sz="1800" dirty="0"/>
          </a:p>
          <a:p>
            <a:pPr marL="284163" lvl="6" indent="0">
              <a:buNone/>
            </a:pPr>
            <a:r>
              <a:rPr lang="en-US" sz="1800" dirty="0"/>
              <a:t>   </a:t>
            </a:r>
          </a:p>
          <a:p>
            <a:pPr marL="569913" lvl="6" indent="-285750">
              <a:buFont typeface="Arial" panose="020B0604020202020204" pitchFamily="34" charset="0"/>
              <a:buChar char="•"/>
            </a:pPr>
            <a:r>
              <a:rPr lang="en-US" sz="1800" dirty="0" err="1"/>
              <a:t>vSAN</a:t>
            </a:r>
            <a:r>
              <a:rPr lang="en-US" sz="1800" dirty="0"/>
              <a:t> </a:t>
            </a:r>
            <a:r>
              <a:rPr lang="en-US" sz="1800" dirty="0" err="1"/>
              <a:t>ReadyNode</a:t>
            </a:r>
            <a:r>
              <a:rPr lang="en-US" sz="1800" dirty="0"/>
              <a:t> Guide </a:t>
            </a:r>
            <a:r>
              <a:rPr lang="en-US" dirty="0"/>
              <a:t>- </a:t>
            </a:r>
            <a:r>
              <a:rPr lang="en-US" sz="1800" dirty="0">
                <a:hlinkClick r:id="rId9"/>
              </a:rPr>
              <a:t>https://www.vmware.com/resources/compatibility/pdf/vi_vsan_rn_guide.pdf</a:t>
            </a:r>
            <a:r>
              <a:rPr lang="en-US" sz="1800" dirty="0"/>
              <a:t> </a:t>
            </a:r>
          </a:p>
        </p:txBody>
      </p:sp>
    </p:spTree>
    <p:extLst>
      <p:ext uri="{BB962C8B-B14F-4D97-AF65-F5344CB8AC3E}">
        <p14:creationId xmlns:p14="http://schemas.microsoft.com/office/powerpoint/2010/main" val="37004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Helpful </a:t>
            </a:r>
            <a:r>
              <a:rPr lang="en-US" dirty="0" err="1"/>
              <a:t>vSAN</a:t>
            </a:r>
            <a:r>
              <a:rPr lang="en-US" dirty="0"/>
              <a:t> Resources, Part 2	</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600200"/>
            <a:ext cx="10975658" cy="4572000"/>
          </a:xfrm>
        </p:spPr>
        <p:txBody>
          <a:bodyPr/>
          <a:lstStyle/>
          <a:p>
            <a:pPr marL="569913" lvl="6" indent="-285750">
              <a:buFont typeface="Arial" panose="020B0604020202020204" pitchFamily="34" charset="0"/>
              <a:buChar char="•"/>
            </a:pPr>
            <a:r>
              <a:rPr lang="en-US" sz="1800" dirty="0"/>
              <a:t>VMworld Sessions</a:t>
            </a:r>
          </a:p>
          <a:p>
            <a:pPr marL="795338" lvl="7" indent="-285750">
              <a:buFont typeface="Arial" panose="020B0604020202020204" pitchFamily="34" charset="0"/>
              <a:buChar char="•"/>
            </a:pPr>
            <a:r>
              <a:rPr lang="en-US" sz="1600" dirty="0"/>
              <a:t>See </a:t>
            </a:r>
            <a:r>
              <a:rPr lang="en-US" sz="1600" dirty="0">
                <a:hlinkClick r:id="rId3"/>
              </a:rPr>
              <a:t>William Lam’s Blog</a:t>
            </a:r>
            <a:r>
              <a:rPr lang="en-US" sz="1600" dirty="0"/>
              <a:t> for Download / Streaming</a:t>
            </a:r>
          </a:p>
          <a:p>
            <a:pPr marL="795338" lvl="7" indent="-285750">
              <a:buFont typeface="Arial" panose="020B0604020202020204" pitchFamily="34" charset="0"/>
              <a:buChar char="•"/>
            </a:pPr>
            <a:r>
              <a:rPr lang="en-US" sz="1600" dirty="0"/>
              <a:t>The </a:t>
            </a:r>
            <a:r>
              <a:rPr lang="en-US" sz="1600" dirty="0" err="1"/>
              <a:t>vSAN</a:t>
            </a:r>
            <a:r>
              <a:rPr lang="en-US" sz="1600" dirty="0"/>
              <a:t> I/O Path Deconstructed: A Deep Dive into the Internals of </a:t>
            </a:r>
            <a:r>
              <a:rPr lang="en-US" sz="1600" dirty="0" err="1"/>
              <a:t>vSAN</a:t>
            </a:r>
            <a:r>
              <a:rPr lang="en-US" sz="1600" dirty="0"/>
              <a:t> (HCI1473BU)</a:t>
            </a:r>
          </a:p>
          <a:p>
            <a:pPr marL="795338" lvl="7" indent="-285750">
              <a:buFont typeface="Arial" panose="020B0604020202020204" pitchFamily="34" charset="0"/>
              <a:buChar char="•"/>
            </a:pPr>
            <a:r>
              <a:rPr lang="en-US" sz="1600" dirty="0" err="1"/>
              <a:t>vSAN</a:t>
            </a:r>
            <a:r>
              <a:rPr lang="en-US" sz="1600" dirty="0"/>
              <a:t> Technical Deep Dive (HCI1993BU)</a:t>
            </a:r>
          </a:p>
          <a:p>
            <a:pPr marL="795338" lvl="7" indent="-285750">
              <a:buFont typeface="Arial" panose="020B0604020202020204" pitchFamily="34" charset="0"/>
              <a:buChar char="•"/>
            </a:pPr>
            <a:r>
              <a:rPr lang="en-US" sz="1600" dirty="0"/>
              <a:t>Extreme Performance Series: How To Estimate </a:t>
            </a:r>
            <a:r>
              <a:rPr lang="en-US" sz="1600" dirty="0" err="1"/>
              <a:t>vSAN</a:t>
            </a:r>
            <a:r>
              <a:rPr lang="en-US" sz="1600" dirty="0"/>
              <a:t> Performance (HCI3000BU)</a:t>
            </a:r>
          </a:p>
          <a:p>
            <a:pPr marL="795338" lvl="7" indent="-285750">
              <a:buFont typeface="Arial" panose="020B0604020202020204" pitchFamily="34" charset="0"/>
              <a:buChar char="•"/>
            </a:pPr>
            <a:r>
              <a:rPr lang="en-US" sz="1600" dirty="0" err="1"/>
              <a:t>vSAN</a:t>
            </a:r>
            <a:r>
              <a:rPr lang="en-US" sz="1600" dirty="0"/>
              <a:t> Encryption Deep Dive (HCI2041BU)</a:t>
            </a:r>
          </a:p>
          <a:p>
            <a:pPr marL="795338" lvl="7" indent="-285750">
              <a:buFont typeface="Arial" panose="020B0604020202020204" pitchFamily="34" charset="0"/>
              <a:buChar char="•"/>
            </a:pPr>
            <a:r>
              <a:rPr lang="en-US" sz="1600" dirty="0" err="1"/>
              <a:t>vSAN</a:t>
            </a:r>
            <a:r>
              <a:rPr lang="en-US" sz="1600" dirty="0"/>
              <a:t> Stretched Clusters Technical Deep Dive (HCI2088BU)</a:t>
            </a:r>
          </a:p>
          <a:p>
            <a:pPr marL="795338" lvl="7" indent="-285750">
              <a:buFont typeface="Arial" panose="020B0604020202020204" pitchFamily="34" charset="0"/>
              <a:buChar char="•"/>
            </a:pPr>
            <a:r>
              <a:rPr lang="en-US" sz="1600" dirty="0"/>
              <a:t>Enabling Microsoft Failover Clustering with </a:t>
            </a:r>
            <a:r>
              <a:rPr lang="en-US" sz="1600" dirty="0" err="1"/>
              <a:t>vSAN</a:t>
            </a:r>
            <a:r>
              <a:rPr lang="en-US" sz="1600" dirty="0"/>
              <a:t> iSCSI Service (HCI1330BU)</a:t>
            </a:r>
          </a:p>
          <a:p>
            <a:pPr marL="795338" lvl="7" indent="-285750">
              <a:buFont typeface="Arial" panose="020B0604020202020204" pitchFamily="34" charset="0"/>
              <a:buChar char="•"/>
            </a:pPr>
            <a:r>
              <a:rPr lang="en-US" sz="1600" dirty="0"/>
              <a:t>Optimizing </a:t>
            </a:r>
            <a:r>
              <a:rPr lang="en-US" sz="1600" dirty="0" err="1"/>
              <a:t>vSAN</a:t>
            </a:r>
            <a:r>
              <a:rPr lang="en-US" sz="1600" dirty="0"/>
              <a:t> for Performance (HCI1246BU)</a:t>
            </a:r>
          </a:p>
          <a:p>
            <a:pPr marL="795338" lvl="7" indent="-285750">
              <a:buFont typeface="Arial" panose="020B0604020202020204" pitchFamily="34" charset="0"/>
              <a:buChar char="•"/>
            </a:pPr>
            <a:r>
              <a:rPr lang="en-US" sz="1600" dirty="0"/>
              <a:t>Sizing Your HCI Environment: How To Do It Correctly and Accurately (HCI2052BU)</a:t>
            </a:r>
          </a:p>
          <a:p>
            <a:pPr marL="795338" lvl="7" indent="-285750">
              <a:buFont typeface="Arial" panose="020B0604020202020204" pitchFamily="34" charset="0"/>
              <a:buChar char="•"/>
            </a:pPr>
            <a:r>
              <a:rPr lang="en-US" sz="1600" dirty="0"/>
              <a:t>New Ways to Use </a:t>
            </a:r>
            <a:r>
              <a:rPr lang="en-US" sz="1600" dirty="0" err="1"/>
              <a:t>vRealize</a:t>
            </a:r>
            <a:r>
              <a:rPr lang="en-US" sz="1600" dirty="0"/>
              <a:t> Operations and Log Insight for </a:t>
            </a:r>
            <a:r>
              <a:rPr lang="en-US" sz="1600" dirty="0" err="1"/>
              <a:t>vSAN</a:t>
            </a:r>
            <a:r>
              <a:rPr lang="en-US" sz="1600" dirty="0"/>
              <a:t> Environments (HCI1477BU)</a:t>
            </a:r>
          </a:p>
          <a:p>
            <a:pPr marL="284163" lvl="6" indent="0">
              <a:buNone/>
            </a:pPr>
            <a:endParaRPr lang="en-US" sz="1800" dirty="0"/>
          </a:p>
          <a:p>
            <a:pPr marL="569913" lvl="6" indent="-285750">
              <a:buFont typeface="Arial" panose="020B0604020202020204" pitchFamily="34" charset="0"/>
              <a:buChar char="•"/>
            </a:pPr>
            <a:r>
              <a:rPr lang="en-US" sz="1800" dirty="0"/>
              <a:t>Update Sequence for vSphere 6.7 and its compatible VMware Products</a:t>
            </a:r>
          </a:p>
          <a:p>
            <a:pPr marL="795338" lvl="7" indent="-285750">
              <a:buFont typeface="Arial" panose="020B0604020202020204" pitchFamily="34" charset="0"/>
              <a:buChar char="•"/>
            </a:pPr>
            <a:r>
              <a:rPr lang="en-US" sz="1600" dirty="0">
                <a:hlinkClick r:id="rId4"/>
              </a:rPr>
              <a:t>KB 53710</a:t>
            </a:r>
            <a:endParaRPr lang="en-US" sz="1600" dirty="0"/>
          </a:p>
        </p:txBody>
      </p:sp>
    </p:spTree>
    <p:extLst>
      <p:ext uri="{BB962C8B-B14F-4D97-AF65-F5344CB8AC3E}">
        <p14:creationId xmlns:p14="http://schemas.microsoft.com/office/powerpoint/2010/main" val="395593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DC1025B-AE50-49CC-8608-31E5BE792EFB}"/>
              </a:ext>
            </a:extLst>
          </p:cNvPr>
          <p:cNvSpPr>
            <a:spLocks noGrp="1"/>
          </p:cNvSpPr>
          <p:nvPr>
            <p:ph type="title"/>
          </p:nvPr>
        </p:nvSpPr>
        <p:spPr/>
        <p:txBody>
          <a:bodyPr/>
          <a:lstStyle/>
          <a:p>
            <a:r>
              <a:rPr lang="en-US" dirty="0"/>
              <a:t>Thank You!</a:t>
            </a:r>
          </a:p>
        </p:txBody>
      </p:sp>
      <p:sp>
        <p:nvSpPr>
          <p:cNvPr id="5" name="Subtitle 4">
            <a:extLst>
              <a:ext uri="{FF2B5EF4-FFF2-40B4-BE49-F238E27FC236}">
                <a16:creationId xmlns:a16="http://schemas.microsoft.com/office/drawing/2014/main" id="{09A4DD0D-B88C-4A00-B15F-E7E38C6B7931}"/>
              </a:ext>
            </a:extLst>
          </p:cNvPr>
          <p:cNvSpPr>
            <a:spLocks noGrp="1"/>
          </p:cNvSpPr>
          <p:nvPr>
            <p:ph type="subTitle" idx="10"/>
          </p:nvPr>
        </p:nvSpPr>
        <p:spPr/>
        <p:txBody>
          <a:bodyPr/>
          <a:lstStyle/>
          <a:p>
            <a:endParaRPr lang="en-US"/>
          </a:p>
        </p:txBody>
      </p:sp>
      <p:sp>
        <p:nvSpPr>
          <p:cNvPr id="6" name="Content Placeholder 5">
            <a:extLst>
              <a:ext uri="{FF2B5EF4-FFF2-40B4-BE49-F238E27FC236}">
                <a16:creationId xmlns:a16="http://schemas.microsoft.com/office/drawing/2014/main" id="{35B9135A-3E5C-4D3B-B579-81213DFA8327}"/>
              </a:ext>
            </a:extLst>
          </p:cNvPr>
          <p:cNvSpPr>
            <a:spLocks noGrp="1"/>
          </p:cNvSpPr>
          <p:nvPr>
            <p:ph sz="quarter" idx="11"/>
          </p:nvPr>
        </p:nvSpPr>
        <p:spPr/>
        <p:txBody>
          <a:bodyPr/>
          <a:lstStyle/>
          <a:p>
            <a:pPr marL="342900" indent="-342900"/>
            <a:r>
              <a:rPr lang="en-US" dirty="0"/>
              <a:t>Twitter - @</a:t>
            </a:r>
            <a:r>
              <a:rPr lang="en-US" dirty="0" err="1"/>
              <a:t>NerdworkNerd</a:t>
            </a:r>
            <a:r>
              <a:rPr lang="en-US" dirty="0"/>
              <a:t>_</a:t>
            </a:r>
          </a:p>
          <a:p>
            <a:pPr marL="342900" indent="-342900"/>
            <a:r>
              <a:rPr lang="en-US" dirty="0"/>
              <a:t>Blog – </a:t>
            </a:r>
            <a:r>
              <a:rPr lang="en-US" dirty="0">
                <a:hlinkClick r:id="rId3"/>
              </a:rPr>
              <a:t>http://blog.thenetworknerd.com</a:t>
            </a:r>
            <a:endParaRPr lang="en-US" dirty="0"/>
          </a:p>
          <a:p>
            <a:pPr marL="342900" indent="-342900"/>
            <a:r>
              <a:rPr lang="en-US" dirty="0"/>
              <a:t>Podcast - </a:t>
            </a:r>
            <a:r>
              <a:rPr lang="en-US" dirty="0">
                <a:hlinkClick r:id="rId4"/>
              </a:rPr>
              <a:t>http://nerd-journey.com</a:t>
            </a:r>
            <a:endParaRPr lang="en-US" dirty="0"/>
          </a:p>
          <a:p>
            <a:pPr marL="342900" indent="-342900"/>
            <a:endParaRPr lang="en-US" dirty="0"/>
          </a:p>
          <a:p>
            <a:endParaRPr lang="en-US" dirty="0"/>
          </a:p>
        </p:txBody>
      </p:sp>
      <p:pic>
        <p:nvPicPr>
          <p:cNvPr id="4" name="Picture 3">
            <a:extLst>
              <a:ext uri="{FF2B5EF4-FFF2-40B4-BE49-F238E27FC236}">
                <a16:creationId xmlns:a16="http://schemas.microsoft.com/office/drawing/2014/main" id="{911FF5DD-FDC8-4C75-8F31-06ECD4AD338B}"/>
              </a:ext>
            </a:extLst>
          </p:cNvPr>
          <p:cNvPicPr>
            <a:picLocks noChangeAspect="1"/>
          </p:cNvPicPr>
          <p:nvPr/>
        </p:nvPicPr>
        <p:blipFill>
          <a:blip r:embed="rId5"/>
          <a:stretch>
            <a:fillRect/>
          </a:stretch>
        </p:blipFill>
        <p:spPr>
          <a:xfrm>
            <a:off x="5896516" y="1357313"/>
            <a:ext cx="5766751" cy="4395788"/>
          </a:xfrm>
          <a:prstGeom prst="rect">
            <a:avLst/>
          </a:prstGeom>
        </p:spPr>
      </p:pic>
      <p:pic>
        <p:nvPicPr>
          <p:cNvPr id="7" name="Picture 6">
            <a:extLst>
              <a:ext uri="{FF2B5EF4-FFF2-40B4-BE49-F238E27FC236}">
                <a16:creationId xmlns:a16="http://schemas.microsoft.com/office/drawing/2014/main" id="{942849D0-D279-4B70-B6E5-7437B1C96E83}"/>
              </a:ext>
            </a:extLst>
          </p:cNvPr>
          <p:cNvPicPr>
            <a:picLocks noChangeAspect="1"/>
          </p:cNvPicPr>
          <p:nvPr/>
        </p:nvPicPr>
        <p:blipFill>
          <a:blip r:embed="rId6"/>
          <a:stretch>
            <a:fillRect/>
          </a:stretch>
        </p:blipFill>
        <p:spPr>
          <a:xfrm>
            <a:off x="1676400" y="3143251"/>
            <a:ext cx="2609850" cy="2609850"/>
          </a:xfrm>
          <a:prstGeom prst="rect">
            <a:avLst/>
          </a:prstGeom>
        </p:spPr>
      </p:pic>
    </p:spTree>
    <p:extLst>
      <p:ext uri="{BB962C8B-B14F-4D97-AF65-F5344CB8AC3E}">
        <p14:creationId xmlns:p14="http://schemas.microsoft.com/office/powerpoint/2010/main" val="870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AB084-CF54-4508-84BD-CCD0D7949A24}"/>
              </a:ext>
            </a:extLst>
          </p:cNvPr>
          <p:cNvSpPr>
            <a:spLocks noGrp="1"/>
          </p:cNvSpPr>
          <p:nvPr>
            <p:ph type="title"/>
          </p:nvPr>
        </p:nvSpPr>
        <p:spPr/>
        <p:txBody>
          <a:bodyPr/>
          <a:lstStyle/>
          <a:p>
            <a:r>
              <a:rPr lang="en-US" dirty="0"/>
              <a:t>The Fatal Flaw in Architecture</a:t>
            </a:r>
          </a:p>
        </p:txBody>
      </p:sp>
      <p:pic>
        <p:nvPicPr>
          <p:cNvPr id="5" name="Picture 4">
            <a:extLst>
              <a:ext uri="{FF2B5EF4-FFF2-40B4-BE49-F238E27FC236}">
                <a16:creationId xmlns:a16="http://schemas.microsoft.com/office/drawing/2014/main" id="{39EFCF06-E922-4004-B714-6A7F5DCDE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87" y="1256758"/>
            <a:ext cx="10498826" cy="4620511"/>
          </a:xfrm>
          <a:prstGeom prst="rect">
            <a:avLst/>
          </a:prstGeom>
        </p:spPr>
      </p:pic>
    </p:spTree>
    <p:extLst>
      <p:ext uri="{BB962C8B-B14F-4D97-AF65-F5344CB8AC3E}">
        <p14:creationId xmlns:p14="http://schemas.microsoft.com/office/powerpoint/2010/main" val="11902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Taking the Red Pill – Down the Rabbit Hole</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p:txBody>
          <a:bodyPr/>
          <a:lstStyle/>
          <a:p>
            <a:pPr marL="569913" lvl="6" indent="-285750">
              <a:buFont typeface="Arial" panose="020B0604020202020204" pitchFamily="34" charset="0"/>
              <a:buChar char="•"/>
            </a:pPr>
            <a:r>
              <a:rPr lang="en-US" sz="1800" dirty="0"/>
              <a:t>Disk group – 1 SSD for cache, 1 or more HDDs or SSDs for capacity</a:t>
            </a:r>
          </a:p>
          <a:p>
            <a:pPr marL="569913" lvl="6" indent="-285750">
              <a:buFont typeface="Arial" panose="020B0604020202020204" pitchFamily="34" charset="0"/>
              <a:buChar char="•"/>
            </a:pPr>
            <a:r>
              <a:rPr lang="en-US" sz="1800" dirty="0"/>
              <a:t>FTT – failures to tolerate</a:t>
            </a:r>
          </a:p>
          <a:p>
            <a:pPr marL="795338" lvl="7" indent="-285750">
              <a:buFont typeface="Arial" panose="020B0604020202020204" pitchFamily="34" charset="0"/>
              <a:buChar char="•"/>
            </a:pPr>
            <a:r>
              <a:rPr lang="en-US" sz="1600" dirty="0"/>
              <a:t>number of host, disk, or network failures a VM object can tolerate </a:t>
            </a:r>
          </a:p>
          <a:p>
            <a:pPr marL="795338" lvl="7" indent="-285750">
              <a:buFont typeface="Arial" panose="020B0604020202020204" pitchFamily="34" charset="0"/>
              <a:buChar char="•"/>
            </a:pPr>
            <a:r>
              <a:rPr lang="en-US" sz="1600" dirty="0"/>
              <a:t>n failures tolerated =&gt; n+1 copies of the VM object created and 2n+1 hosts with storage are required.</a:t>
            </a:r>
          </a:p>
          <a:p>
            <a:pPr marL="569913" lvl="6" indent="-285750">
              <a:buFont typeface="Arial" panose="020B0604020202020204" pitchFamily="34" charset="0"/>
              <a:buChar char="•"/>
            </a:pPr>
            <a:r>
              <a:rPr lang="en-US" sz="1800" dirty="0"/>
              <a:t>Components of a VMDK using RAID 1</a:t>
            </a:r>
          </a:p>
          <a:p>
            <a:pPr marL="569913" lvl="6" indent="-285750">
              <a:buFont typeface="Arial" panose="020B0604020202020204" pitchFamily="34" charset="0"/>
              <a:buChar char="•"/>
            </a:pPr>
            <a:r>
              <a:rPr lang="en-US" sz="1800" dirty="0"/>
              <a:t>Copy 1, copy 2, witness (all on different hosts in different fault domains)</a:t>
            </a:r>
          </a:p>
          <a:p>
            <a:pPr marL="284163" lvl="6" indent="0">
              <a:buNone/>
            </a:pPr>
            <a:endParaRPr lang="en-US" dirty="0"/>
          </a:p>
          <a:p>
            <a:pPr marL="0" lvl="5" indent="0">
              <a:buNone/>
            </a:pPr>
            <a:endParaRPr lang="en-US" dirty="0"/>
          </a:p>
          <a:p>
            <a:pPr lvl="5"/>
            <a:endParaRPr lang="en-US" dirty="0"/>
          </a:p>
          <a:p>
            <a:pPr lvl="4"/>
            <a:endParaRPr lang="en-US" dirty="0"/>
          </a:p>
          <a:p>
            <a:r>
              <a:rPr lang="en-US" dirty="0"/>
              <a:t>	</a:t>
            </a:r>
          </a:p>
        </p:txBody>
      </p:sp>
      <p:pic>
        <p:nvPicPr>
          <p:cNvPr id="14" name="Picture 13">
            <a:extLst>
              <a:ext uri="{FF2B5EF4-FFF2-40B4-BE49-F238E27FC236}">
                <a16:creationId xmlns:a16="http://schemas.microsoft.com/office/drawing/2014/main" id="{51B75A16-88AE-4F2B-B811-C8D57738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64" y="3936892"/>
            <a:ext cx="5190883" cy="1900534"/>
          </a:xfrm>
          <a:prstGeom prst="rect">
            <a:avLst/>
          </a:prstGeom>
        </p:spPr>
      </p:pic>
      <p:pic>
        <p:nvPicPr>
          <p:cNvPr id="16" name="Picture 15">
            <a:extLst>
              <a:ext uri="{FF2B5EF4-FFF2-40B4-BE49-F238E27FC236}">
                <a16:creationId xmlns:a16="http://schemas.microsoft.com/office/drawing/2014/main" id="{A64A3393-152C-4283-94B2-CB05E4A47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069" y="3936892"/>
            <a:ext cx="6368967" cy="2061326"/>
          </a:xfrm>
          <a:prstGeom prst="rect">
            <a:avLst/>
          </a:prstGeom>
        </p:spPr>
      </p:pic>
    </p:spTree>
    <p:extLst>
      <p:ext uri="{BB962C8B-B14F-4D97-AF65-F5344CB8AC3E}">
        <p14:creationId xmlns:p14="http://schemas.microsoft.com/office/powerpoint/2010/main" val="213474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Quick </a:t>
            </a:r>
            <a:r>
              <a:rPr lang="en-US" dirty="0" err="1"/>
              <a:t>vSAN</a:t>
            </a:r>
            <a:r>
              <a:rPr lang="en-US" dirty="0"/>
              <a:t> </a:t>
            </a:r>
            <a:r>
              <a:rPr lang="en-US" dirty="0" err="1"/>
              <a:t>Vizualization</a:t>
            </a:r>
            <a:r>
              <a:rPr lang="en-US" dirty="0"/>
              <a:t>	</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p:txBody>
          <a:bodyPr/>
          <a:lstStyle/>
          <a:p>
            <a:pPr marL="284163" lvl="6" indent="0">
              <a:buNone/>
            </a:pPr>
            <a:endParaRPr lang="en-US" dirty="0"/>
          </a:p>
          <a:p>
            <a:pPr marL="0" lvl="5" indent="0">
              <a:buNone/>
            </a:pPr>
            <a:endParaRPr lang="en-US" dirty="0"/>
          </a:p>
          <a:p>
            <a:pPr lvl="5"/>
            <a:endParaRPr lang="en-US" dirty="0"/>
          </a:p>
          <a:p>
            <a:pPr lvl="4"/>
            <a:endParaRPr lang="en-US" dirty="0"/>
          </a:p>
          <a:p>
            <a:r>
              <a:rPr lang="en-US" dirty="0"/>
              <a:t>	</a:t>
            </a:r>
          </a:p>
        </p:txBody>
      </p:sp>
      <p:pic>
        <p:nvPicPr>
          <p:cNvPr id="8" name="Picture 7">
            <a:extLst>
              <a:ext uri="{FF2B5EF4-FFF2-40B4-BE49-F238E27FC236}">
                <a16:creationId xmlns:a16="http://schemas.microsoft.com/office/drawing/2014/main" id="{16EF1E94-ACDC-4A17-94F7-5A831E16A660}"/>
              </a:ext>
            </a:extLst>
          </p:cNvPr>
          <p:cNvPicPr>
            <a:picLocks noChangeAspect="1"/>
          </p:cNvPicPr>
          <p:nvPr/>
        </p:nvPicPr>
        <p:blipFill>
          <a:blip r:embed="rId3"/>
          <a:stretch>
            <a:fillRect/>
          </a:stretch>
        </p:blipFill>
        <p:spPr>
          <a:xfrm>
            <a:off x="2596969" y="1233579"/>
            <a:ext cx="6083331" cy="4812590"/>
          </a:xfrm>
          <a:prstGeom prst="rect">
            <a:avLst/>
          </a:prstGeom>
        </p:spPr>
      </p:pic>
    </p:spTree>
    <p:extLst>
      <p:ext uri="{BB962C8B-B14F-4D97-AF65-F5344CB8AC3E}">
        <p14:creationId xmlns:p14="http://schemas.microsoft.com/office/powerpoint/2010/main" val="242220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Further Down the Rabbit Hole with Storage Policies</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p:txBody>
          <a:bodyPr/>
          <a:lstStyle/>
          <a:p>
            <a:pPr marL="569913" lvl="6" indent="-285750">
              <a:buFont typeface="Arial" panose="020B0604020202020204" pitchFamily="34" charset="0"/>
              <a:buChar char="•"/>
            </a:pPr>
            <a:r>
              <a:rPr lang="en-US" sz="1800" dirty="0"/>
              <a:t>Storage policy – determines VMDK component placement / provisioning</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endParaRPr lang="en-US" dirty="0"/>
          </a:p>
          <a:p>
            <a:r>
              <a:rPr lang="en-US" dirty="0"/>
              <a:t>	</a:t>
            </a:r>
          </a:p>
        </p:txBody>
      </p:sp>
      <p:pic>
        <p:nvPicPr>
          <p:cNvPr id="3" name="Picture 2">
            <a:extLst>
              <a:ext uri="{FF2B5EF4-FFF2-40B4-BE49-F238E27FC236}">
                <a16:creationId xmlns:a16="http://schemas.microsoft.com/office/drawing/2014/main" id="{BCDE8BDF-FB3E-4E2F-91DF-AE00B6F94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5" y="2179827"/>
            <a:ext cx="5519529" cy="1599116"/>
          </a:xfrm>
          <a:prstGeom prst="rect">
            <a:avLst/>
          </a:prstGeom>
        </p:spPr>
      </p:pic>
      <p:pic>
        <p:nvPicPr>
          <p:cNvPr id="8" name="Picture 7">
            <a:extLst>
              <a:ext uri="{FF2B5EF4-FFF2-40B4-BE49-F238E27FC236}">
                <a16:creationId xmlns:a16="http://schemas.microsoft.com/office/drawing/2014/main" id="{81C53429-3545-483A-BE03-1F0B3ECE7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462" y="2179827"/>
            <a:ext cx="5381187" cy="3046299"/>
          </a:xfrm>
          <a:prstGeom prst="rect">
            <a:avLst/>
          </a:prstGeom>
        </p:spPr>
      </p:pic>
      <p:pic>
        <p:nvPicPr>
          <p:cNvPr id="10" name="Picture 9">
            <a:extLst>
              <a:ext uri="{FF2B5EF4-FFF2-40B4-BE49-F238E27FC236}">
                <a16:creationId xmlns:a16="http://schemas.microsoft.com/office/drawing/2014/main" id="{E64C341C-E74C-45BF-801A-4F206F285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170" y="4213120"/>
            <a:ext cx="4111174" cy="1524969"/>
          </a:xfrm>
          <a:prstGeom prst="rect">
            <a:avLst/>
          </a:prstGeom>
        </p:spPr>
      </p:pic>
    </p:spTree>
    <p:extLst>
      <p:ext uri="{BB962C8B-B14F-4D97-AF65-F5344CB8AC3E}">
        <p14:creationId xmlns:p14="http://schemas.microsoft.com/office/powerpoint/2010/main" val="35009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Storage Policies, Continued</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2" y="1235090"/>
            <a:ext cx="10975658" cy="4937110"/>
          </a:xfrm>
        </p:spPr>
        <p:txBody>
          <a:bodyPr/>
          <a:lstStyle/>
          <a:p>
            <a:pPr marL="569913" lvl="6" indent="-285750">
              <a:buFont typeface="Arial" panose="020B0604020202020204" pitchFamily="34" charset="0"/>
              <a:buChar char="•"/>
            </a:pPr>
            <a:r>
              <a:rPr lang="en-US" sz="1800" dirty="0"/>
              <a:t>RAID 1 – need 3 or more fault domains with FTT =1 (2 times the space required)</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RAID 5 – need 4 or more fault domains with FTT = 1 (1.3 times the space required)</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RAID 6  - need 6 or more fault domains with FTT = 2 (1.5 times the space required)</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Stretched cluster local protection can be RAID 5/6</a:t>
            </a:r>
            <a:endParaRPr lang="en-US" dirty="0"/>
          </a:p>
          <a:p>
            <a:r>
              <a:rPr lang="en-US" dirty="0"/>
              <a:t>	</a:t>
            </a:r>
          </a:p>
        </p:txBody>
      </p:sp>
      <p:pic>
        <p:nvPicPr>
          <p:cNvPr id="2" name="Picture 1">
            <a:extLst>
              <a:ext uri="{FF2B5EF4-FFF2-40B4-BE49-F238E27FC236}">
                <a16:creationId xmlns:a16="http://schemas.microsoft.com/office/drawing/2014/main" id="{74727798-5D2C-4977-A259-7D6127BB81CD}"/>
              </a:ext>
            </a:extLst>
          </p:cNvPr>
          <p:cNvPicPr>
            <a:picLocks noChangeAspect="1"/>
          </p:cNvPicPr>
          <p:nvPr/>
        </p:nvPicPr>
        <p:blipFill>
          <a:blip r:embed="rId3"/>
          <a:stretch>
            <a:fillRect/>
          </a:stretch>
        </p:blipFill>
        <p:spPr>
          <a:xfrm>
            <a:off x="2673860" y="3549827"/>
            <a:ext cx="5784645" cy="2797889"/>
          </a:xfrm>
          <a:prstGeom prst="rect">
            <a:avLst/>
          </a:prstGeom>
        </p:spPr>
      </p:pic>
    </p:spTree>
    <p:extLst>
      <p:ext uri="{BB962C8B-B14F-4D97-AF65-F5344CB8AC3E}">
        <p14:creationId xmlns:p14="http://schemas.microsoft.com/office/powerpoint/2010/main" val="5620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A8F2-C50C-4576-B364-B78977368F61}"/>
              </a:ext>
            </a:extLst>
          </p:cNvPr>
          <p:cNvSpPr>
            <a:spLocks noGrp="1"/>
          </p:cNvSpPr>
          <p:nvPr>
            <p:ph type="title"/>
          </p:nvPr>
        </p:nvSpPr>
        <p:spPr/>
        <p:txBody>
          <a:bodyPr/>
          <a:lstStyle/>
          <a:p>
            <a:r>
              <a:rPr lang="en-US" dirty="0"/>
              <a:t>Topologies for a Small RAID 1 </a:t>
            </a:r>
            <a:r>
              <a:rPr lang="en-US" dirty="0" err="1"/>
              <a:t>vSAN</a:t>
            </a:r>
            <a:r>
              <a:rPr lang="en-US" dirty="0"/>
              <a:t> Cluster</a:t>
            </a:r>
          </a:p>
        </p:txBody>
      </p:sp>
      <p:sp>
        <p:nvSpPr>
          <p:cNvPr id="6" name="Subtitle 5">
            <a:extLst>
              <a:ext uri="{FF2B5EF4-FFF2-40B4-BE49-F238E27FC236}">
                <a16:creationId xmlns:a16="http://schemas.microsoft.com/office/drawing/2014/main" id="{789E200C-89B9-42F8-AC92-9BFC677DBFC7}"/>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CC6FB496-DD3D-4F7C-9932-20867C8718D3}"/>
              </a:ext>
            </a:extLst>
          </p:cNvPr>
          <p:cNvSpPr>
            <a:spLocks noGrp="1"/>
          </p:cNvSpPr>
          <p:nvPr>
            <p:ph sz="quarter" idx="11"/>
          </p:nvPr>
        </p:nvSpPr>
        <p:spPr>
          <a:xfrm>
            <a:off x="608171" y="1600200"/>
            <a:ext cx="10793659" cy="4572000"/>
          </a:xfrm>
        </p:spPr>
        <p:txBody>
          <a:bodyPr/>
          <a:lstStyle/>
          <a:p>
            <a:pPr marL="569913" lvl="6" indent="-285750">
              <a:buFont typeface="Arial" panose="020B0604020202020204" pitchFamily="34" charset="0"/>
              <a:buChar char="•"/>
            </a:pPr>
            <a:r>
              <a:rPr lang="en-US" sz="1800" dirty="0"/>
              <a:t>Starts with 2 nodes</a:t>
            </a:r>
          </a:p>
          <a:p>
            <a:pPr marL="795338" lvl="7" indent="-285750">
              <a:buFont typeface="Arial" panose="020B0604020202020204" pitchFamily="34" charset="0"/>
              <a:buChar char="•"/>
            </a:pPr>
            <a:r>
              <a:rPr lang="en-US" sz="1800" dirty="0"/>
              <a:t>Needs witness with &lt; 500 </a:t>
            </a:r>
            <a:r>
              <a:rPr lang="en-US" sz="1800" dirty="0" err="1"/>
              <a:t>ms</a:t>
            </a:r>
            <a:r>
              <a:rPr lang="en-US" sz="1800" dirty="0"/>
              <a:t> RTT, 1.5 Mbps bandwidth</a:t>
            </a:r>
          </a:p>
          <a:p>
            <a:pPr marL="795338" lvl="7" indent="-285750">
              <a:buFont typeface="Arial" panose="020B0604020202020204" pitchFamily="34" charset="0"/>
              <a:buChar char="•"/>
            </a:pPr>
            <a:r>
              <a:rPr lang="en-US" sz="1800" dirty="0"/>
              <a:t>Direct connect or through switched infrastructure</a:t>
            </a:r>
          </a:p>
          <a:p>
            <a:pPr marL="284163" lvl="6" indent="0">
              <a:buNone/>
            </a:pPr>
            <a:endParaRPr lang="en-US" sz="1800" dirty="0"/>
          </a:p>
          <a:p>
            <a:pPr marL="569913" lvl="6" indent="-285750">
              <a:buFont typeface="Arial" panose="020B0604020202020204" pitchFamily="34" charset="0"/>
              <a:buChar char="•"/>
            </a:pPr>
            <a:r>
              <a:rPr lang="en-US" sz="1800" dirty="0"/>
              <a:t>Better – 3 nodes</a:t>
            </a:r>
          </a:p>
          <a:p>
            <a:pPr marL="569913" lvl="6" indent="-285750">
              <a:buFont typeface="Arial" panose="020B0604020202020204" pitchFamily="34" charset="0"/>
              <a:buChar char="•"/>
            </a:pPr>
            <a:endParaRPr lang="en-US" sz="1800" dirty="0"/>
          </a:p>
          <a:p>
            <a:pPr marL="569913" lvl="6" indent="-285750">
              <a:buFont typeface="Arial" panose="020B0604020202020204" pitchFamily="34" charset="0"/>
              <a:buChar char="•"/>
            </a:pPr>
            <a:r>
              <a:rPr lang="en-US" sz="1800" dirty="0"/>
              <a:t>Best – 4 nodes</a:t>
            </a:r>
          </a:p>
          <a:p>
            <a:pPr marL="569913" lvl="6" indent="-285750">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0AA9A73E-128A-4417-9C91-FD5F81BF772F}"/>
              </a:ext>
            </a:extLst>
          </p:cNvPr>
          <p:cNvPicPr>
            <a:picLocks noChangeAspect="1"/>
          </p:cNvPicPr>
          <p:nvPr/>
        </p:nvPicPr>
        <p:blipFill>
          <a:blip r:embed="rId3"/>
          <a:stretch>
            <a:fillRect/>
          </a:stretch>
        </p:blipFill>
        <p:spPr>
          <a:xfrm>
            <a:off x="7624190" y="1357884"/>
            <a:ext cx="3691509" cy="4904048"/>
          </a:xfrm>
          <a:prstGeom prst="rect">
            <a:avLst/>
          </a:prstGeom>
        </p:spPr>
      </p:pic>
      <p:pic>
        <p:nvPicPr>
          <p:cNvPr id="2" name="Picture 1">
            <a:extLst>
              <a:ext uri="{FF2B5EF4-FFF2-40B4-BE49-F238E27FC236}">
                <a16:creationId xmlns:a16="http://schemas.microsoft.com/office/drawing/2014/main" id="{5BB24972-07DA-4483-939A-252302E7CE02}"/>
              </a:ext>
            </a:extLst>
          </p:cNvPr>
          <p:cNvPicPr>
            <a:picLocks noChangeAspect="1"/>
          </p:cNvPicPr>
          <p:nvPr/>
        </p:nvPicPr>
        <p:blipFill>
          <a:blip r:embed="rId4"/>
          <a:stretch>
            <a:fillRect/>
          </a:stretch>
        </p:blipFill>
        <p:spPr>
          <a:xfrm>
            <a:off x="1227235" y="3822289"/>
            <a:ext cx="3436716" cy="2439644"/>
          </a:xfrm>
          <a:prstGeom prst="rect">
            <a:avLst/>
          </a:prstGeom>
        </p:spPr>
      </p:pic>
    </p:spTree>
    <p:extLst>
      <p:ext uri="{BB962C8B-B14F-4D97-AF65-F5344CB8AC3E}">
        <p14:creationId xmlns:p14="http://schemas.microsoft.com/office/powerpoint/2010/main" val="28819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Mware_dark_16x9">
  <a:themeElements>
    <a:clrScheme name="Custom 50">
      <a:dk1>
        <a:srgbClr val="F2F2F2"/>
      </a:dk1>
      <a:lt1>
        <a:srgbClr val="002142"/>
      </a:lt1>
      <a:dk2>
        <a:srgbClr val="FFFFFF"/>
      </a:dk2>
      <a:lt2>
        <a:srgbClr val="717074"/>
      </a:lt2>
      <a:accent1>
        <a:srgbClr val="0095D3"/>
      </a:accent1>
      <a:accent2>
        <a:srgbClr val="003D79"/>
      </a:accent2>
      <a:accent3>
        <a:srgbClr val="006990"/>
      </a:accent3>
      <a:accent4>
        <a:srgbClr val="6DB33F"/>
      </a:accent4>
      <a:accent5>
        <a:srgbClr val="AADB1E"/>
      </a:accent5>
      <a:accent6>
        <a:srgbClr val="387C2C"/>
      </a:accent6>
      <a:hlink>
        <a:srgbClr val="6DB33F"/>
      </a:hlink>
      <a:folHlink>
        <a:srgbClr val="387C2C"/>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spcAft>
            <a:spcPts val="600"/>
          </a:spcAft>
          <a:defRPr sz="1200" smtClean="0"/>
        </a:defPPr>
      </a:lstStyle>
    </a:txDef>
  </a:objectDefaults>
  <a:extraClrSchemeLst/>
  <a:custClrLst>
    <a:custClr name="Orange">
      <a:srgbClr val="F8981D"/>
    </a:custClr>
    <a:custClr name="Red">
      <a:srgbClr val="820024"/>
    </a:custClr>
    <a:custClr name="Baby Blue">
      <a:srgbClr val="89CBDF"/>
    </a:custClr>
  </a:custClrLst>
  <a:extLst>
    <a:ext uri="{05A4C25C-085E-4340-85A3-A5531E510DB2}">
      <thm15:themeFamily xmlns:thm15="http://schemas.microsoft.com/office/thememl/2012/main" name="Presentation3" id="{5DC5C9AA-A1FB-434A-B34F-10031F0E22D5}" vid="{DA26FB4F-7548-4A0C-BF25-37F4569F34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VMware Corporate Template Dark 2018_SM</Template>
  <TotalTime>447</TotalTime>
  <Words>1833</Words>
  <Application>Microsoft Office PowerPoint</Application>
  <PresentationFormat>Widescreen</PresentationFormat>
  <Paragraphs>345</Paragraphs>
  <Slides>35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Black</vt:lpstr>
      <vt:lpstr>Calibri</vt:lpstr>
      <vt:lpstr>Camphor Std</vt:lpstr>
      <vt:lpstr>Metropolis</vt:lpstr>
      <vt:lpstr>Metropolis Light</vt:lpstr>
      <vt:lpstr>Museo Sans For Dell</vt:lpstr>
      <vt:lpstr>Open Sans</vt:lpstr>
      <vt:lpstr>Verdana</vt:lpstr>
      <vt:lpstr>VMware_dark_16x9</vt:lpstr>
      <vt:lpstr>If vSAN Powered The Matrix</vt:lpstr>
      <vt:lpstr>PowerPoint Presentation</vt:lpstr>
      <vt:lpstr>PowerPoint Presentation</vt:lpstr>
      <vt:lpstr>The Fatal Flaw in Architecture</vt:lpstr>
      <vt:lpstr>Taking the Red Pill – Down the Rabbit Hole</vt:lpstr>
      <vt:lpstr>Quick vSAN Vizualization </vt:lpstr>
      <vt:lpstr>Further Down the Rabbit Hole with Storage Policies</vt:lpstr>
      <vt:lpstr>Storage Policies, Continued</vt:lpstr>
      <vt:lpstr>Topologies for a Small RAID 1 vSAN Cluster</vt:lpstr>
      <vt:lpstr>Security and Compliance</vt:lpstr>
      <vt:lpstr>Licensing, Part 1 </vt:lpstr>
      <vt:lpstr>Licensing, Part 2 </vt:lpstr>
      <vt:lpstr>Networking, Part 1</vt:lpstr>
      <vt:lpstr>Networking, Part 2</vt:lpstr>
      <vt:lpstr>Architecting vSAN for Performance – Profiling</vt:lpstr>
      <vt:lpstr>vSAN Ready Nodes, Part 1</vt:lpstr>
      <vt:lpstr>vSAN Ready Nodes, Part 2</vt:lpstr>
      <vt:lpstr>vSAN Workload Sizing Tool, Part 1</vt:lpstr>
      <vt:lpstr>vSAN Workload Sizing Tool, Part 2 – All Flash / Hybrid</vt:lpstr>
      <vt:lpstr>vSAN Workload Sizing Tool, Part 3 – Use Case</vt:lpstr>
      <vt:lpstr>vSAN Workload Sizing Tool, Part 4 – VM Profile</vt:lpstr>
      <vt:lpstr>vSAN Workload Sizing Tool, Part 5 – Additional Info</vt:lpstr>
      <vt:lpstr>vSAN Workload Sizing Tool, Part 6 – IO Profile</vt:lpstr>
      <vt:lpstr>vSAN Workload Sizing Tool, Part 7 – vSAN Server Pack</vt:lpstr>
      <vt:lpstr>vSAN Workload Sizing Tool, Part 8 – Server Configuration</vt:lpstr>
      <vt:lpstr>vSAN Workload Sizing Tool, Part 9 – ReadyNode Recommender</vt:lpstr>
      <vt:lpstr>Making Changes to a ReadyNode</vt:lpstr>
      <vt:lpstr>Architecting vSAN for Performance - Hardware</vt:lpstr>
      <vt:lpstr>Architecting vSAN for Performance – Additional Tricks</vt:lpstr>
      <vt:lpstr>Let’s Talk Career </vt:lpstr>
      <vt:lpstr>Accelerating IT Transformation</vt:lpstr>
      <vt:lpstr>vSAN Feature List vs. vSphere Version</vt:lpstr>
      <vt:lpstr>Helpful vSAN Resources, Part 1 </vt:lpstr>
      <vt:lpstr>Helpful vSAN Resources, Part 2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Nick Korte</dc:creator>
  <cp:lastModifiedBy>Nick Korte</cp:lastModifiedBy>
  <cp:revision>154</cp:revision>
  <dcterms:created xsi:type="dcterms:W3CDTF">2018-09-30T03:33:18Z</dcterms:created>
  <dcterms:modified xsi:type="dcterms:W3CDTF">2018-10-02T18:41:12Z</dcterms:modified>
</cp:coreProperties>
</file>